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62" r:id="rId6"/>
    <p:sldId id="263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04A"/>
    <a:srgbClr val="B7A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ni Simo" userId="4d6d2f31-16a2-4594-885d-fe1078ed01fa" providerId="ADAL" clId="{0BB17671-94CD-4834-9859-8B1DC02C8ECA}"/>
    <pc:docChg chg="modSld">
      <pc:chgData name="Parni Simo" userId="4d6d2f31-16a2-4594-885d-fe1078ed01fa" providerId="ADAL" clId="{0BB17671-94CD-4834-9859-8B1DC02C8ECA}" dt="2019-09-17T11:44:53.110" v="0" actId="1076"/>
      <pc:docMkLst>
        <pc:docMk/>
      </pc:docMkLst>
      <pc:sldChg chg="modSp">
        <pc:chgData name="Parni Simo" userId="4d6d2f31-16a2-4594-885d-fe1078ed01fa" providerId="ADAL" clId="{0BB17671-94CD-4834-9859-8B1DC02C8ECA}" dt="2019-09-17T11:44:53.110" v="0" actId="1076"/>
        <pc:sldMkLst>
          <pc:docMk/>
          <pc:sldMk cId="4211382970" sldId="265"/>
        </pc:sldMkLst>
        <pc:spChg chg="mod">
          <ac:chgData name="Parni Simo" userId="4d6d2f31-16a2-4594-885d-fe1078ed01fa" providerId="ADAL" clId="{0BB17671-94CD-4834-9859-8B1DC02C8ECA}" dt="2019-09-17T11:44:53.110" v="0" actId="1076"/>
          <ac:spMkLst>
            <pc:docMk/>
            <pc:sldMk cId="4211382970" sldId="265"/>
            <ac:spMk id="7" creationId="{319C8319-371F-4269-B061-82EB8B309D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AD8C-B18A-4561-A1F0-86986733564F}" type="datetimeFigureOut">
              <a:rPr lang="fi-FI" smtClean="0"/>
              <a:t>3.10.2019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B685-4170-4D4C-9625-CAE692839E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93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8E12F9F7-EA8E-4FBE-8379-8EF59F9AD1B8}"/>
              </a:ext>
            </a:extLst>
          </p:cNvPr>
          <p:cNvSpPr/>
          <p:nvPr userDrawn="1"/>
        </p:nvSpPr>
        <p:spPr>
          <a:xfrm>
            <a:off x="0" y="0"/>
            <a:ext cx="12192000" cy="1282792"/>
          </a:xfrm>
          <a:prstGeom prst="rect">
            <a:avLst/>
          </a:prstGeom>
          <a:solidFill>
            <a:srgbClr val="9F8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0E63A49-93EB-4506-B8D1-FE4BCDDF4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92"/>
            <a:ext cx="9144000" cy="823034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fi-FI" dirty="0">
                <a:solidFill>
                  <a:schemeClr val="bg1"/>
                </a:solidFill>
                <a:latin typeface="Martti" panose="02000000000000000000" pitchFamily="2" charset="0"/>
              </a:rPr>
              <a:t>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82FB07A-DA34-4D70-BF25-77785E552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2082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fi-FI" dirty="0">
                <a:latin typeface="Garamond" panose="02020404030301010803" pitchFamily="18" charset="0"/>
              </a:rPr>
              <a:t>Leipäteksti</a:t>
            </a:r>
          </a:p>
          <a:p>
            <a:pPr algn="l"/>
            <a:endParaRPr lang="fi-FI" dirty="0">
              <a:latin typeface="Garamond" panose="02020404030301010803" pitchFamily="18" charset="0"/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8ECA2B8-CEEA-46C7-9E5D-03541115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34059" y="6356350"/>
            <a:ext cx="2743200" cy="365125"/>
          </a:xfrm>
        </p:spPr>
        <p:txBody>
          <a:bodyPr/>
          <a:lstStyle/>
          <a:p>
            <a:pPr algn="r"/>
            <a:fld id="{96E22685-2106-42DF-9BC1-474311FB7EF6}" type="datetime1">
              <a:rPr lang="fi-FI" smtClean="0"/>
              <a:pPr algn="r"/>
              <a:t>3.10.2019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BD134E0-85AA-4268-9FAD-3F41C3BDD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" y="5438682"/>
            <a:ext cx="3008346" cy="12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DB1817-3B1B-4CCB-BC3A-1B9C8DBA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DD04DA-CF2A-4896-9227-CBF76B7E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6A23DF-F06B-40D1-A3AD-AE67AE52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3CCF-E1BC-4D7C-9B08-3CE104177BAE}" type="datetime1">
              <a:rPr lang="fi-FI" smtClean="0"/>
              <a:t>3.10.2019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4523A2-C7B8-47D9-910C-67254A4E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9B6796-F328-4C08-AA83-4D0B5058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14C8-2412-4743-94B4-2296F5417E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1EA77A6-43E3-41E0-80CB-738B37AA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A7EF9F-73F0-4C17-819D-91093E816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6609A9-7962-4971-97B6-18D87CCB4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59DB-B823-45EB-8493-9F1C454CB01E}" type="datetime1">
              <a:rPr lang="fi-FI" smtClean="0"/>
              <a:t>3.10.2019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1F48FA-A623-4487-8126-17344BDD1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3F691E-4AE5-4D35-A7FC-CE14301AB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14C8-2412-4743-94B4-2296F5417E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5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alto-tours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C436CC3-6866-4BFF-AEFE-3FB27743F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9"/>
            <a:ext cx="12192000" cy="676062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2460CD-E321-488B-A9F0-BDDAC143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7557" y="6294654"/>
            <a:ext cx="2743200" cy="365125"/>
          </a:xfrm>
        </p:spPr>
        <p:txBody>
          <a:bodyPr/>
          <a:lstStyle/>
          <a:p>
            <a:pPr algn="r"/>
            <a:fld id="{F60D3CCF-E1BC-4D7C-9B08-3CE104177BAE}" type="datetime1">
              <a:rPr lang="fi-FI" smtClean="0">
                <a:solidFill>
                  <a:schemeClr val="bg1"/>
                </a:solidFill>
              </a:rPr>
              <a:pPr algn="r"/>
              <a:t>3.10.2019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2CB5B83-89E7-483E-8C19-C282AFE25B4A}"/>
              </a:ext>
            </a:extLst>
          </p:cNvPr>
          <p:cNvSpPr txBox="1"/>
          <p:nvPr/>
        </p:nvSpPr>
        <p:spPr>
          <a:xfrm>
            <a:off x="0" y="53141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>
                <a:solidFill>
                  <a:schemeClr val="bg1"/>
                </a:solidFill>
                <a:latin typeface="Martti" panose="02000000000000000000" pitchFamily="2" charset="0"/>
              </a:rPr>
              <a:t>Kirkkoherrojen opintomatka Saksaan 22.5.-26.5.2020</a:t>
            </a:r>
          </a:p>
        </p:txBody>
      </p:sp>
    </p:spTree>
    <p:extLst>
      <p:ext uri="{BB962C8B-B14F-4D97-AF65-F5344CB8AC3E}">
        <p14:creationId xmlns:p14="http://schemas.microsoft.com/office/powerpoint/2010/main" val="197967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D20E8-8CC2-4354-A34E-D5489C7F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538"/>
            <a:ext cx="9144000" cy="823034"/>
          </a:xfrm>
        </p:spPr>
        <p:txBody>
          <a:bodyPr>
            <a:noAutofit/>
          </a:bodyPr>
          <a:lstStyle/>
          <a:p>
            <a:r>
              <a:rPr lang="fi-FI" sz="2400" b="1" i="1" dirty="0"/>
              <a:t>Aikamatka  Lutherin  ja Bachin jäljillä  -</a:t>
            </a:r>
            <a:br>
              <a:rPr lang="fi-FI" sz="2400" dirty="0"/>
            </a:br>
            <a:r>
              <a:rPr lang="fi-FI" sz="2400" b="1" i="1" dirty="0"/>
              <a:t>Erfurtissa, </a:t>
            </a:r>
            <a:r>
              <a:rPr lang="fi-FI" sz="2400" b="1" i="1" dirty="0" err="1"/>
              <a:t>Eisenachissa</a:t>
            </a:r>
            <a:r>
              <a:rPr lang="fi-FI" sz="2400" b="1" i="1" dirty="0"/>
              <a:t> , </a:t>
            </a:r>
            <a:r>
              <a:rPr lang="fi-FI" sz="2400" b="1" i="1" dirty="0" err="1"/>
              <a:t>Leipzigissa</a:t>
            </a:r>
            <a:r>
              <a:rPr lang="fi-FI" sz="2400" b="1" i="1" dirty="0"/>
              <a:t>, Wittenbergissä 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E0A52A-8B3C-41A8-932C-DF038AE4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E22685-2106-42DF-9BC1-474311FB7EF6}" type="datetime1">
              <a:rPr lang="fi-FI" smtClean="0"/>
              <a:pPr algn="r"/>
              <a:t>3.10.2019</a:t>
            </a:fld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45DB56E-8A14-4082-A2C8-C1A04BE0ECCD}"/>
              </a:ext>
            </a:extLst>
          </p:cNvPr>
          <p:cNvGrpSpPr/>
          <p:nvPr/>
        </p:nvGrpSpPr>
        <p:grpSpPr>
          <a:xfrm>
            <a:off x="5916415" y="1415525"/>
            <a:ext cx="5960844" cy="4722871"/>
            <a:chOff x="5503177" y="1582679"/>
            <a:chExt cx="4521667" cy="3853387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8ECA9064-5EAF-44D9-BACA-7AF04E52E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771" t="18956" r="15850" b="19293"/>
            <a:stretch/>
          </p:blipFill>
          <p:spPr>
            <a:xfrm>
              <a:off x="5503177" y="1582679"/>
              <a:ext cx="4521667" cy="3853387"/>
            </a:xfrm>
            <a:prstGeom prst="rect">
              <a:avLst/>
            </a:prstGeom>
          </p:spPr>
        </p:pic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F3D2A7EE-C5AD-467E-AD06-D0C8799D754C}"/>
                </a:ext>
              </a:extLst>
            </p:cNvPr>
            <p:cNvSpPr/>
            <p:nvPr/>
          </p:nvSpPr>
          <p:spPr>
            <a:xfrm>
              <a:off x="8112001" y="3730779"/>
              <a:ext cx="83127" cy="92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7EF0E731-2C1E-48F6-BF10-AA23C0D17CCF}"/>
                </a:ext>
              </a:extLst>
            </p:cNvPr>
            <p:cNvSpPr/>
            <p:nvPr/>
          </p:nvSpPr>
          <p:spPr>
            <a:xfrm>
              <a:off x="8677122" y="3500190"/>
              <a:ext cx="83127" cy="92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2DF61365-2DA2-4AC7-A38C-290FDDD77A91}"/>
                </a:ext>
              </a:extLst>
            </p:cNvPr>
            <p:cNvSpPr/>
            <p:nvPr/>
          </p:nvSpPr>
          <p:spPr>
            <a:xfrm>
              <a:off x="9050932" y="2635303"/>
              <a:ext cx="83127" cy="92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91F65596-FC77-4EAD-AFD9-31CFA06149CE}"/>
                </a:ext>
              </a:extLst>
            </p:cNvPr>
            <p:cNvSpPr/>
            <p:nvPr/>
          </p:nvSpPr>
          <p:spPr>
            <a:xfrm>
              <a:off x="7735511" y="3776961"/>
              <a:ext cx="83127" cy="92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9E2A1037-C82F-4552-87FC-58463FED1B17}"/>
                </a:ext>
              </a:extLst>
            </p:cNvPr>
            <p:cNvSpPr/>
            <p:nvPr/>
          </p:nvSpPr>
          <p:spPr>
            <a:xfrm>
              <a:off x="8760249" y="3096478"/>
              <a:ext cx="83127" cy="923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2EB306-364D-42A7-9540-6CF34F6A0FE3}"/>
              </a:ext>
            </a:extLst>
          </p:cNvPr>
          <p:cNvSpPr txBox="1"/>
          <p:nvPr/>
        </p:nvSpPr>
        <p:spPr>
          <a:xfrm>
            <a:off x="162342" y="1376152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+mj-lt"/>
              </a:rPr>
              <a:t>Matkaohjelma</a:t>
            </a:r>
          </a:p>
          <a:p>
            <a:endParaRPr lang="fi-FI" sz="1600" b="1" dirty="0">
              <a:latin typeface="+mj-lt"/>
            </a:endParaRPr>
          </a:p>
          <a:p>
            <a:r>
              <a:rPr lang="fi-FI" sz="1600" b="1" dirty="0">
                <a:latin typeface="+mj-lt"/>
              </a:rPr>
              <a:t>22.5.2020 perjantai klo 7.40 lento Helsinki – Frankfurt, </a:t>
            </a:r>
            <a:r>
              <a:rPr lang="fi-FI" sz="1600" dirty="0">
                <a:latin typeface="+mj-lt"/>
              </a:rPr>
              <a:t>siirtymä Erfurtiin </a:t>
            </a:r>
          </a:p>
          <a:p>
            <a:pPr lvl="1"/>
            <a:endParaRPr lang="fi-FI" sz="1200" dirty="0">
              <a:latin typeface="+mj-lt"/>
            </a:endParaRPr>
          </a:p>
          <a:p>
            <a:pPr lvl="1"/>
            <a:endParaRPr lang="fi-FI" sz="1200" dirty="0">
              <a:latin typeface="+mj-lt"/>
            </a:endParaRPr>
          </a:p>
          <a:p>
            <a:pPr lvl="1"/>
            <a:r>
              <a:rPr lang="fi-FI" sz="1200" b="1" dirty="0">
                <a:latin typeface="+mj-lt"/>
              </a:rPr>
              <a:t>22.5 perjantai, </a:t>
            </a:r>
            <a:r>
              <a:rPr lang="fi-FI" sz="1200" dirty="0">
                <a:latin typeface="+mj-lt"/>
              </a:rPr>
              <a:t>päivä Erfurtissa</a:t>
            </a:r>
          </a:p>
          <a:p>
            <a:pPr lvl="1"/>
            <a:endParaRPr lang="fi-FI" sz="1200" dirty="0">
              <a:latin typeface="+mj-lt"/>
            </a:endParaRPr>
          </a:p>
          <a:p>
            <a:pPr lvl="1"/>
            <a:r>
              <a:rPr lang="fi-FI" sz="1200" b="1" dirty="0">
                <a:latin typeface="+mj-lt"/>
              </a:rPr>
              <a:t>23.5. lauantai</a:t>
            </a:r>
            <a:r>
              <a:rPr lang="fi-FI" sz="1200" dirty="0">
                <a:latin typeface="+mj-lt"/>
              </a:rPr>
              <a:t>, päivämatka </a:t>
            </a:r>
            <a:r>
              <a:rPr lang="fi-FI" sz="1200" dirty="0" err="1">
                <a:latin typeface="+mj-lt"/>
              </a:rPr>
              <a:t>Eisenachiin</a:t>
            </a:r>
            <a:endParaRPr lang="fi-FI" sz="1200" dirty="0">
              <a:latin typeface="+mj-lt"/>
            </a:endParaRPr>
          </a:p>
          <a:p>
            <a:pPr lvl="1"/>
            <a:endParaRPr lang="fi-FI" sz="1200" dirty="0">
              <a:latin typeface="+mj-lt"/>
            </a:endParaRPr>
          </a:p>
          <a:p>
            <a:pPr lvl="1"/>
            <a:r>
              <a:rPr lang="fi-FI" sz="1200" b="1" dirty="0">
                <a:latin typeface="+mj-lt"/>
              </a:rPr>
              <a:t>24.5. sunnuntai</a:t>
            </a:r>
            <a:r>
              <a:rPr lang="fi-FI" sz="1200" dirty="0">
                <a:latin typeface="+mj-lt"/>
              </a:rPr>
              <a:t>, matka Leipzigiin kautta Wittenbergiin</a:t>
            </a:r>
          </a:p>
          <a:p>
            <a:pPr lvl="1"/>
            <a:endParaRPr lang="fi-FI" sz="1200" dirty="0">
              <a:latin typeface="+mj-lt"/>
            </a:endParaRPr>
          </a:p>
          <a:p>
            <a:pPr lvl="1"/>
            <a:r>
              <a:rPr lang="fi-FI" sz="1200" b="1" dirty="0">
                <a:latin typeface="+mj-lt"/>
              </a:rPr>
              <a:t>25.5. maanantai, </a:t>
            </a:r>
            <a:r>
              <a:rPr lang="fi-FI" sz="1200" dirty="0">
                <a:latin typeface="+mj-lt"/>
              </a:rPr>
              <a:t>päivä Wittenbergissä </a:t>
            </a:r>
          </a:p>
          <a:p>
            <a:pPr lvl="1"/>
            <a:endParaRPr lang="fi-FI" sz="1200" dirty="0">
              <a:latin typeface="+mj-lt"/>
            </a:endParaRPr>
          </a:p>
          <a:p>
            <a:pPr lvl="1"/>
            <a:r>
              <a:rPr lang="fi-FI" sz="1200" b="1" dirty="0">
                <a:latin typeface="+mj-lt"/>
              </a:rPr>
              <a:t>26.5. tiistai, </a:t>
            </a:r>
            <a:r>
              <a:rPr lang="fi-FI" sz="1200" dirty="0">
                <a:latin typeface="+mj-lt"/>
              </a:rPr>
              <a:t>matka Berliiniin</a:t>
            </a:r>
          </a:p>
          <a:p>
            <a:pPr lvl="1"/>
            <a:endParaRPr lang="fi-FI" sz="1200" dirty="0">
              <a:latin typeface="+mj-lt"/>
            </a:endParaRPr>
          </a:p>
          <a:p>
            <a:pPr lvl="1"/>
            <a:endParaRPr lang="fi-FI" sz="1200" dirty="0">
              <a:latin typeface="+mj-lt"/>
            </a:endParaRPr>
          </a:p>
          <a:p>
            <a:endParaRPr lang="fi-FI" sz="1600" dirty="0">
              <a:latin typeface="+mj-lt"/>
            </a:endParaRPr>
          </a:p>
          <a:p>
            <a:r>
              <a:rPr lang="fi-FI" sz="1600" b="1" dirty="0">
                <a:latin typeface="+mj-lt"/>
              </a:rPr>
              <a:t>26.5 tiistai klo 19.15 – 22.05 paluukone Helsinkiin </a:t>
            </a:r>
          </a:p>
          <a:p>
            <a:endParaRPr lang="fi-FI" sz="1600" dirty="0">
              <a:latin typeface="+mj-lt"/>
            </a:endParaRPr>
          </a:p>
          <a:p>
            <a:endParaRPr lang="fi-FI" sz="1600" dirty="0">
              <a:latin typeface="+mj-lt"/>
            </a:endParaRPr>
          </a:p>
          <a:p>
            <a:endParaRPr lang="fi-FI" sz="1600" dirty="0">
              <a:latin typeface="+mj-lt"/>
            </a:endParaRPr>
          </a:p>
          <a:p>
            <a:endParaRPr lang="fi-FI" sz="1600" dirty="0">
              <a:latin typeface="+mj-lt"/>
            </a:endParaRPr>
          </a:p>
          <a:p>
            <a:endParaRPr lang="fi-FI" dirty="0"/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83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38171C-B23E-4500-97DE-995713E75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Matkalla mm.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7D9504-3BD3-4929-95B6-7BBF31B8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E22685-2106-42DF-9BC1-474311FB7EF6}" type="datetime1">
              <a:rPr lang="fi-FI" smtClean="0"/>
              <a:pPr algn="r"/>
              <a:t>3.10.2019</a:t>
            </a:fld>
            <a:endParaRPr lang="fi-FI" dirty="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614524E2-AC55-4989-BCDE-06D596E82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4191"/>
            <a:ext cx="9245600" cy="326521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Majoitutaan Erfurtissa luostarissa, jossa myös Martti Luther asui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Vieraillaan </a:t>
            </a:r>
            <a:r>
              <a:rPr lang="fi-FI" sz="2400" dirty="0" err="1">
                <a:latin typeface="+mj-lt"/>
              </a:rPr>
              <a:t>Eisenachissa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Wartburgin</a:t>
            </a:r>
            <a:r>
              <a:rPr lang="fi-FI" sz="2400" dirty="0">
                <a:latin typeface="+mj-lt"/>
              </a:rPr>
              <a:t> linnassa, jossa Luther saksansi Uuden testamentin 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Käydään Johann Sebastian Bachin kastekirkossa ja Bachin kotimuseossa 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Nähdään Wittenbergin keskeiset Luther-kohteet </a:t>
            </a:r>
          </a:p>
          <a:p>
            <a:pPr marL="457200" indent="-457200">
              <a:buFontTx/>
              <a:buChar char="-"/>
            </a:pP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49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38171C-B23E-4500-97DE-995713E75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Matkapakettiin kuuluu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7D9504-3BD3-4929-95B6-7BBF31B8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E22685-2106-42DF-9BC1-474311FB7EF6}" type="datetime1">
              <a:rPr lang="fi-FI" smtClean="0"/>
              <a:pPr algn="r"/>
              <a:t>3.10.2019</a:t>
            </a:fld>
            <a:endParaRPr lang="fi-FI" dirty="0"/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2A276E43-4545-4919-8AFA-74931970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46350"/>
              </p:ext>
            </p:extLst>
          </p:nvPr>
        </p:nvGraphicFramePr>
        <p:xfrm>
          <a:off x="819325" y="1634065"/>
          <a:ext cx="11260822" cy="3387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4480">
                  <a:extLst>
                    <a:ext uri="{9D8B030D-6E8A-4147-A177-3AD203B41FA5}">
                      <a16:colId xmlns:a16="http://schemas.microsoft.com/office/drawing/2014/main" val="380846630"/>
                    </a:ext>
                  </a:extLst>
                </a:gridCol>
                <a:gridCol w="5226342">
                  <a:extLst>
                    <a:ext uri="{9D8B030D-6E8A-4147-A177-3AD203B41FA5}">
                      <a16:colId xmlns:a16="http://schemas.microsoft.com/office/drawing/2014/main" val="1501362325"/>
                    </a:ext>
                  </a:extLst>
                </a:gridCol>
              </a:tblGrid>
              <a:tr h="3387635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Lennot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Majoittumisen aamiaisineen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4x lounas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2x illallinen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Ateriat sis. </a:t>
                      </a:r>
                      <a:r>
                        <a:rPr lang="fi-FI" sz="2800"/>
                        <a:t>ruokajuomat 2 kaatoa</a:t>
                      </a:r>
                      <a:endParaRPr lang="fi-FI" sz="28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Bussikuljetukset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Suomenkielinen matkanjohtaja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Opastetut kaupunkikävelyt ja museot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Sisäänpääsyt kohteisiin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2800" dirty="0"/>
                        <a:t>Kartat </a:t>
                      </a:r>
                    </a:p>
                    <a:p>
                      <a:endParaRPr lang="fi-FI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59518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319C8319-371F-4269-B061-82EB8B309D23}"/>
              </a:ext>
            </a:extLst>
          </p:cNvPr>
          <p:cNvSpPr txBox="1"/>
          <p:nvPr/>
        </p:nvSpPr>
        <p:spPr>
          <a:xfrm>
            <a:off x="4106323" y="4392938"/>
            <a:ext cx="649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Hinta 1560,00€ / 30 henkilön toteutuessa </a:t>
            </a:r>
          </a:p>
          <a:p>
            <a:r>
              <a:rPr lang="fi-FI" sz="2400" b="1" dirty="0"/>
              <a:t>Huom. Matkavakuutus ei sisälly hintaan </a:t>
            </a:r>
          </a:p>
        </p:txBody>
      </p:sp>
    </p:spTree>
    <p:extLst>
      <p:ext uri="{BB962C8B-B14F-4D97-AF65-F5344CB8AC3E}">
        <p14:creationId xmlns:p14="http://schemas.microsoft.com/office/powerpoint/2010/main" val="421138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38171C-B23E-4500-97DE-995713E75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Matkalle lähteminen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7D9504-3BD3-4929-95B6-7BBF31B8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E22685-2106-42DF-9BC1-474311FB7EF6}" type="datetime1">
              <a:rPr lang="fi-FI" smtClean="0"/>
              <a:pPr algn="r"/>
              <a:t>3.10.2019</a:t>
            </a:fld>
            <a:endParaRPr lang="fi-FI" dirty="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ECA39D30-1233-4031-A842-E92A59F5F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655409"/>
            <a:ext cx="9423633" cy="385615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Kyseessä on opintomatka 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Matka laitetaan osaksi koulutussuunnitelmaa, jonka osana viedään kirkkoneuvostoon.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Matkan ajaksi anotaan palkallinen virkavapaa, jonka aikana paikalla pitää olla vt. kirkkoherra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Ilmoittautuminen 1.12.2019 mennessä suoraan matkatoimistolle</a:t>
            </a:r>
          </a:p>
          <a:p>
            <a:pPr marL="457200" indent="-457200">
              <a:buFontTx/>
              <a:buChar char="-"/>
            </a:pPr>
            <a:r>
              <a:rPr lang="fi-FI" sz="2400" dirty="0">
                <a:latin typeface="+mj-lt"/>
              </a:rPr>
              <a:t> </a:t>
            </a:r>
          </a:p>
          <a:p>
            <a:pPr lvl="2"/>
            <a:r>
              <a:rPr lang="de-DE" u="sng" dirty="0">
                <a:hlinkClick r:id="rId2"/>
              </a:rPr>
              <a:t>info@aalto-tours.com</a:t>
            </a:r>
            <a:r>
              <a:rPr lang="de-DE" dirty="0"/>
              <a:t>  </a:t>
            </a:r>
            <a:endParaRPr lang="fi-FI" dirty="0"/>
          </a:p>
          <a:p>
            <a:pPr lvl="2"/>
            <a:r>
              <a:rPr lang="de-DE" dirty="0" err="1"/>
              <a:t>Pyydämme</a:t>
            </a:r>
            <a:r>
              <a:rPr lang="de-DE" dirty="0"/>
              <a:t> </a:t>
            </a:r>
            <a:r>
              <a:rPr lang="de-DE" dirty="0" err="1"/>
              <a:t>ilmoittautumisen</a:t>
            </a:r>
            <a:r>
              <a:rPr lang="de-DE" dirty="0"/>
              <a:t> </a:t>
            </a:r>
            <a:r>
              <a:rPr lang="de-DE" dirty="0" err="1"/>
              <a:t>yhteydessä</a:t>
            </a:r>
            <a:r>
              <a:rPr lang="de-DE" dirty="0"/>
              <a:t> </a:t>
            </a:r>
            <a:r>
              <a:rPr lang="de-DE" dirty="0" err="1"/>
              <a:t>nämä</a:t>
            </a:r>
            <a:r>
              <a:rPr lang="de-DE" dirty="0"/>
              <a:t> </a:t>
            </a:r>
            <a:r>
              <a:rPr lang="de-DE" dirty="0" err="1"/>
              <a:t>tiedot</a:t>
            </a:r>
            <a:r>
              <a:rPr lang="de-DE" dirty="0"/>
              <a:t>:</a:t>
            </a:r>
            <a:endParaRPr lang="fi-FI" dirty="0"/>
          </a:p>
          <a:p>
            <a:pPr lvl="2"/>
            <a:r>
              <a:rPr lang="de-DE" dirty="0" err="1"/>
              <a:t>Etunimi</a:t>
            </a:r>
            <a:r>
              <a:rPr lang="de-DE" dirty="0"/>
              <a:t>, </a:t>
            </a:r>
            <a:r>
              <a:rPr lang="de-DE" dirty="0" err="1"/>
              <a:t>sukunimi</a:t>
            </a:r>
            <a:r>
              <a:rPr lang="de-DE" dirty="0"/>
              <a:t> ( </a:t>
            </a:r>
            <a:r>
              <a:rPr lang="de-DE" dirty="0" err="1"/>
              <a:t>kuten</a:t>
            </a:r>
            <a:r>
              <a:rPr lang="de-DE" dirty="0"/>
              <a:t> </a:t>
            </a:r>
            <a:r>
              <a:rPr lang="de-DE" dirty="0" err="1"/>
              <a:t>passissa</a:t>
            </a:r>
            <a:r>
              <a:rPr lang="de-DE" dirty="0"/>
              <a:t> </a:t>
            </a:r>
            <a:r>
              <a:rPr lang="de-DE" dirty="0" err="1"/>
              <a:t>tai</a:t>
            </a:r>
            <a:r>
              <a:rPr lang="de-DE" dirty="0"/>
              <a:t> </a:t>
            </a:r>
            <a:r>
              <a:rPr lang="de-DE" dirty="0" err="1"/>
              <a:t>henkilökortissa</a:t>
            </a:r>
            <a:r>
              <a:rPr lang="de-DE" dirty="0"/>
              <a:t>)</a:t>
            </a:r>
            <a:endParaRPr lang="fi-FI" dirty="0"/>
          </a:p>
          <a:p>
            <a:pPr lvl="2"/>
            <a:r>
              <a:rPr lang="de-DE" dirty="0" err="1"/>
              <a:t>Postiosoite</a:t>
            </a:r>
            <a:r>
              <a:rPr lang="de-DE" dirty="0"/>
              <a:t> ja </a:t>
            </a:r>
            <a:r>
              <a:rPr lang="de-DE" dirty="0" err="1"/>
              <a:t>sähköposti-osoite</a:t>
            </a:r>
            <a:endParaRPr lang="fi-FI" dirty="0"/>
          </a:p>
          <a:p>
            <a:pPr lvl="2"/>
            <a:r>
              <a:rPr lang="de-DE" dirty="0" err="1"/>
              <a:t>Puhelin</a:t>
            </a:r>
            <a:r>
              <a:rPr lang="de-DE" dirty="0"/>
              <a:t> </a:t>
            </a:r>
            <a:r>
              <a:rPr lang="de-DE" dirty="0" err="1"/>
              <a:t>nr.</a:t>
            </a:r>
            <a:endParaRPr lang="fi-FI" dirty="0"/>
          </a:p>
          <a:p>
            <a:pPr marL="457200" indent="-457200">
              <a:buFontTx/>
              <a:buChar char="-"/>
            </a:pP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13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D4DDFD3-2BCA-4C85-9BC3-A5DB8C1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9"/>
            <a:ext cx="12192000" cy="676062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2460CD-E321-488B-A9F0-BDDAC143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7557" y="6343850"/>
            <a:ext cx="2743200" cy="365125"/>
          </a:xfrm>
        </p:spPr>
        <p:txBody>
          <a:bodyPr/>
          <a:lstStyle/>
          <a:p>
            <a:pPr algn="r"/>
            <a:fld id="{F60D3CCF-E1BC-4D7C-9B08-3CE104177BAE}" type="datetime1">
              <a:rPr lang="fi-FI" smtClean="0">
                <a:solidFill>
                  <a:schemeClr val="bg1"/>
                </a:solidFill>
              </a:rPr>
              <a:pPr algn="r"/>
              <a:t>3.10.2019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2CB5B83-89E7-483E-8C19-C282AFE25B4A}"/>
              </a:ext>
            </a:extLst>
          </p:cNvPr>
          <p:cNvSpPr txBox="1"/>
          <p:nvPr/>
        </p:nvSpPr>
        <p:spPr>
          <a:xfrm>
            <a:off x="0" y="534063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>
                <a:solidFill>
                  <a:schemeClr val="bg1"/>
                </a:solidFill>
                <a:latin typeface="Martti" panose="02000000000000000000" pitchFamily="2" charset="0"/>
              </a:rPr>
              <a:t>KUOPION HIIPPAKUNTA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ACDEF85-7C5D-4790-9D5A-56158E67149E}"/>
              </a:ext>
            </a:extLst>
          </p:cNvPr>
          <p:cNvSpPr txBox="1"/>
          <p:nvPr/>
        </p:nvSpPr>
        <p:spPr>
          <a:xfrm>
            <a:off x="0" y="59861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Martti" panose="02000000000000000000" pitchFamily="2" charset="0"/>
                <a:cs typeface="Times New Roman" panose="02020603050405020304" pitchFamily="18" charset="0"/>
              </a:rPr>
              <a:t>PL 42 | Kuninkaankatu 22 A | 70101 KUOPIO | puh.  (017) 288 8400 | www.kuopionhiippakunta.fi</a:t>
            </a:r>
          </a:p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2">
      <a:majorFont>
        <a:latin typeface="Martti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D2CE56190D7B9408307A835F5AF1F58" ma:contentTypeVersion="8" ma:contentTypeDescription="Luo uusi asiakirja." ma:contentTypeScope="" ma:versionID="8cab3b76486511acef0b86d3e03cc1a0">
  <xsd:schema xmlns:xsd="http://www.w3.org/2001/XMLSchema" xmlns:xs="http://www.w3.org/2001/XMLSchema" xmlns:p="http://schemas.microsoft.com/office/2006/metadata/properties" xmlns:ns2="66db9c19-d70c-4573-8979-ffecfd0ae984" xmlns:ns3="8ad1a41e-9875-4ad5-957b-896d1011c36a" targetNamespace="http://schemas.microsoft.com/office/2006/metadata/properties" ma:root="true" ma:fieldsID="7abbe40f22e05b0d282390803b7622e5" ns2:_="" ns3:_="">
    <xsd:import namespace="66db9c19-d70c-4573-8979-ffecfd0ae984"/>
    <xsd:import namespace="8ad1a41e-9875-4ad5-957b-896d1011c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b9c19-d70c-4573-8979-ffecfd0ae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1a41e-9875-4ad5-957b-896d1011c3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717C73-0D69-46AC-891F-D5809D4E1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db9c19-d70c-4573-8979-ffecfd0ae984"/>
    <ds:schemaRef ds:uri="8ad1a41e-9875-4ad5-957b-896d1011c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B726A-5629-492A-8A08-D4D46CA5A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E6E23A-D0A8-4661-B45B-2FF5FD4686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207</Words>
  <Application>Microsoft Office PowerPoint</Application>
  <PresentationFormat>Laajakuva</PresentationFormat>
  <Paragraphs>63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Martti</vt:lpstr>
      <vt:lpstr>Office-teema</vt:lpstr>
      <vt:lpstr>PowerPoint-esitys</vt:lpstr>
      <vt:lpstr>Aikamatka  Lutherin  ja Bachin jäljillä  - Erfurtissa, Eisenachissa , Leipzigissa, Wittenbergissä  </vt:lpstr>
      <vt:lpstr>Matkalla mm.</vt:lpstr>
      <vt:lpstr>Matkapakettiin kuuluu </vt:lpstr>
      <vt:lpstr>Matkalle lähteminen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Mipe</dc:creator>
  <cp:lastModifiedBy>Parni Simo</cp:lastModifiedBy>
  <cp:revision>11</cp:revision>
  <dcterms:created xsi:type="dcterms:W3CDTF">2018-01-16T10:40:19Z</dcterms:created>
  <dcterms:modified xsi:type="dcterms:W3CDTF">2019-10-03T06:47:07Z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0x0101007D2CE56190D7B9408307A835F5AF1F58</vt:lpwstr>
  </property>
  <property fmtid="{D5CDD505-2E9C-101B-9397-08002B2CF9AE}" pid="3" name="Order">
    <vt:r8>100</vt:r8>
  </property>
  <property fmtid="{D5CDD505-2E9C-101B-9397-08002B2CF9AE}" pid="4" name="AuthorIds_UIVersion_512">
    <vt:lpwstr>496</vt:lpwstr>
  </property>
</Properties>
</file>