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257" r:id="rId5"/>
    <p:sldId id="373" r:id="rId6"/>
    <p:sldId id="262" r:id="rId7"/>
    <p:sldId id="266" r:id="rId8"/>
    <p:sldId id="374" r:id="rId9"/>
    <p:sldId id="270" r:id="rId10"/>
    <p:sldId id="274" r:id="rId11"/>
    <p:sldId id="375" r:id="rId12"/>
    <p:sldId id="278" r:id="rId13"/>
    <p:sldId id="376" r:id="rId14"/>
    <p:sldId id="377" r:id="rId15"/>
    <p:sldId id="282" r:id="rId16"/>
    <p:sldId id="286" r:id="rId17"/>
    <p:sldId id="290" r:id="rId18"/>
    <p:sldId id="294" r:id="rId19"/>
    <p:sldId id="298" r:id="rId20"/>
    <p:sldId id="302" r:id="rId21"/>
    <p:sldId id="306" r:id="rId22"/>
    <p:sldId id="310" r:id="rId23"/>
    <p:sldId id="314" r:id="rId24"/>
    <p:sldId id="318" r:id="rId25"/>
    <p:sldId id="322" r:id="rId26"/>
    <p:sldId id="326" r:id="rId27"/>
    <p:sldId id="330" r:id="rId28"/>
    <p:sldId id="378" r:id="rId29"/>
    <p:sldId id="379" r:id="rId30"/>
    <p:sldId id="334" r:id="rId31"/>
    <p:sldId id="338" r:id="rId32"/>
    <p:sldId id="342" r:id="rId33"/>
    <p:sldId id="346" r:id="rId34"/>
    <p:sldId id="350" r:id="rId35"/>
    <p:sldId id="380" r:id="rId36"/>
    <p:sldId id="381" r:id="rId37"/>
    <p:sldId id="382" r:id="rId38"/>
    <p:sldId id="383" r:id="rId39"/>
    <p:sldId id="384" r:id="rId40"/>
    <p:sldId id="385" r:id="rId41"/>
    <p:sldId id="386" r:id="rId42"/>
    <p:sldId id="387" r:id="rId43"/>
    <p:sldId id="388" r:id="rId44"/>
    <p:sldId id="389" r:id="rId45"/>
    <p:sldId id="390" r:id="rId4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804A"/>
    <a:srgbClr val="B7A1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023334-EEF5-425D-A111-CEF877E66CBC}" v="143" dt="2018-12-20T08:41:25.966"/>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660"/>
  </p:normalViewPr>
  <p:slideViewPr>
    <p:cSldViewPr snapToGrid="0">
      <p:cViewPr varScale="1">
        <p:scale>
          <a:sx n="114" d="100"/>
          <a:sy n="114" d="100"/>
        </p:scale>
        <p:origin x="5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ti Kokkonen" userId="71015d37-fd0e-46a9-9fb2-e3ea53a66292" providerId="ADAL" clId="{BB023334-EEF5-425D-A111-CEF877E66CBC}"/>
    <pc:docChg chg="custSel delSld modSld">
      <pc:chgData name="Antti Kokkonen" userId="71015d37-fd0e-46a9-9fb2-e3ea53a66292" providerId="ADAL" clId="{BB023334-EEF5-425D-A111-CEF877E66CBC}" dt="2018-12-20T08:49:14.569" v="659" actId="478"/>
      <pc:docMkLst>
        <pc:docMk/>
      </pc:docMkLst>
      <pc:sldChg chg="delSp modSp">
        <pc:chgData name="Antti Kokkonen" userId="71015d37-fd0e-46a9-9fb2-e3ea53a66292" providerId="ADAL" clId="{BB023334-EEF5-425D-A111-CEF877E66CBC}" dt="2018-12-20T08:39:48.833" v="616" actId="113"/>
        <pc:sldMkLst>
          <pc:docMk/>
          <pc:sldMk cId="0" sldId="262"/>
        </pc:sldMkLst>
        <pc:spChg chg="mod">
          <ac:chgData name="Antti Kokkonen" userId="71015d37-fd0e-46a9-9fb2-e3ea53a66292" providerId="ADAL" clId="{BB023334-EEF5-425D-A111-CEF877E66CBC}" dt="2018-12-20T08:39:48.833" v="616" actId="113"/>
          <ac:spMkLst>
            <pc:docMk/>
            <pc:sldMk cId="0" sldId="262"/>
            <ac:spMk id="2" creationId="{00000000-0000-0000-0000-000000000000}"/>
          </ac:spMkLst>
        </pc:spChg>
        <pc:spChg chg="del">
          <ac:chgData name="Antti Kokkonen" userId="71015d37-fd0e-46a9-9fb2-e3ea53a66292" providerId="ADAL" clId="{BB023334-EEF5-425D-A111-CEF877E66CBC}" dt="2018-12-20T08:33:09.689" v="516" actId="478"/>
          <ac:spMkLst>
            <pc:docMk/>
            <pc:sldMk cId="0" sldId="262"/>
            <ac:spMk id="3" creationId="{00000000-0000-0000-0000-000000000000}"/>
          </ac:spMkLst>
        </pc:spChg>
        <pc:graphicFrameChg chg="mod">
          <ac:chgData name="Antti Kokkonen" userId="71015d37-fd0e-46a9-9fb2-e3ea53a66292" providerId="ADAL" clId="{BB023334-EEF5-425D-A111-CEF877E66CBC}" dt="2018-12-20T08:33:29.898" v="519" actId="207"/>
          <ac:graphicFrameMkLst>
            <pc:docMk/>
            <pc:sldMk cId="0" sldId="262"/>
            <ac:graphicFrameMk id="4" creationId="{00000000-0000-0000-0000-000000000000}"/>
          </ac:graphicFrameMkLst>
        </pc:graphicFrameChg>
      </pc:sldChg>
      <pc:sldChg chg="delSp modSp">
        <pc:chgData name="Antti Kokkonen" userId="71015d37-fd0e-46a9-9fb2-e3ea53a66292" providerId="ADAL" clId="{BB023334-EEF5-425D-A111-CEF877E66CBC}" dt="2018-12-20T08:39:55.865" v="619" actId="113"/>
        <pc:sldMkLst>
          <pc:docMk/>
          <pc:sldMk cId="0" sldId="266"/>
        </pc:sldMkLst>
        <pc:spChg chg="mod">
          <ac:chgData name="Antti Kokkonen" userId="71015d37-fd0e-46a9-9fb2-e3ea53a66292" providerId="ADAL" clId="{BB023334-EEF5-425D-A111-CEF877E66CBC}" dt="2018-12-20T08:39:55.865" v="619" actId="113"/>
          <ac:spMkLst>
            <pc:docMk/>
            <pc:sldMk cId="0" sldId="266"/>
            <ac:spMk id="2" creationId="{00000000-0000-0000-0000-000000000000}"/>
          </ac:spMkLst>
        </pc:spChg>
        <pc:spChg chg="del">
          <ac:chgData name="Antti Kokkonen" userId="71015d37-fd0e-46a9-9fb2-e3ea53a66292" providerId="ADAL" clId="{BB023334-EEF5-425D-A111-CEF877E66CBC}" dt="2018-12-20T08:33:43.591" v="521" actId="478"/>
          <ac:spMkLst>
            <pc:docMk/>
            <pc:sldMk cId="0" sldId="266"/>
            <ac:spMk id="3" creationId="{00000000-0000-0000-0000-000000000000}"/>
          </ac:spMkLst>
        </pc:spChg>
        <pc:graphicFrameChg chg="mod">
          <ac:chgData name="Antti Kokkonen" userId="71015d37-fd0e-46a9-9fb2-e3ea53a66292" providerId="ADAL" clId="{BB023334-EEF5-425D-A111-CEF877E66CBC}" dt="2018-12-20T08:33:55.547" v="523" actId="207"/>
          <ac:graphicFrameMkLst>
            <pc:docMk/>
            <pc:sldMk cId="0" sldId="266"/>
            <ac:graphicFrameMk id="4" creationId="{00000000-0000-0000-0000-000000000000}"/>
          </ac:graphicFrameMkLst>
        </pc:graphicFrameChg>
      </pc:sldChg>
      <pc:sldChg chg="delSp modSp">
        <pc:chgData name="Antti Kokkonen" userId="71015d37-fd0e-46a9-9fb2-e3ea53a66292" providerId="ADAL" clId="{BB023334-EEF5-425D-A111-CEF877E66CBC}" dt="2018-12-20T08:40:09.476" v="623" actId="113"/>
        <pc:sldMkLst>
          <pc:docMk/>
          <pc:sldMk cId="0" sldId="270"/>
        </pc:sldMkLst>
        <pc:spChg chg="mod">
          <ac:chgData name="Antti Kokkonen" userId="71015d37-fd0e-46a9-9fb2-e3ea53a66292" providerId="ADAL" clId="{BB023334-EEF5-425D-A111-CEF877E66CBC}" dt="2018-12-20T08:40:09.476" v="623" actId="113"/>
          <ac:spMkLst>
            <pc:docMk/>
            <pc:sldMk cId="0" sldId="270"/>
            <ac:spMk id="2" creationId="{00000000-0000-0000-0000-000000000000}"/>
          </ac:spMkLst>
        </pc:spChg>
        <pc:spChg chg="del">
          <ac:chgData name="Antti Kokkonen" userId="71015d37-fd0e-46a9-9fb2-e3ea53a66292" providerId="ADAL" clId="{BB023334-EEF5-425D-A111-CEF877E66CBC}" dt="2018-12-20T08:34:37.311" v="527" actId="478"/>
          <ac:spMkLst>
            <pc:docMk/>
            <pc:sldMk cId="0" sldId="270"/>
            <ac:spMk id="3" creationId="{00000000-0000-0000-0000-000000000000}"/>
          </ac:spMkLst>
        </pc:spChg>
        <pc:graphicFrameChg chg="mod">
          <ac:chgData name="Antti Kokkonen" userId="71015d37-fd0e-46a9-9fb2-e3ea53a66292" providerId="ADAL" clId="{BB023334-EEF5-425D-A111-CEF877E66CBC}" dt="2018-12-20T08:34:45.595" v="529" actId="207"/>
          <ac:graphicFrameMkLst>
            <pc:docMk/>
            <pc:sldMk cId="0" sldId="270"/>
            <ac:graphicFrameMk id="4" creationId="{00000000-0000-0000-0000-000000000000}"/>
          </ac:graphicFrameMkLst>
        </pc:graphicFrameChg>
      </pc:sldChg>
      <pc:sldChg chg="modSp">
        <pc:chgData name="Antti Kokkonen" userId="71015d37-fd0e-46a9-9fb2-e3ea53a66292" providerId="ADAL" clId="{BB023334-EEF5-425D-A111-CEF877E66CBC}" dt="2018-12-20T08:40:17.903" v="624" actId="113"/>
        <pc:sldMkLst>
          <pc:docMk/>
          <pc:sldMk cId="0" sldId="274"/>
        </pc:sldMkLst>
        <pc:spChg chg="mod">
          <ac:chgData name="Antti Kokkonen" userId="71015d37-fd0e-46a9-9fb2-e3ea53a66292" providerId="ADAL" clId="{BB023334-EEF5-425D-A111-CEF877E66CBC}" dt="2018-12-20T08:40:17.903" v="624" actId="113"/>
          <ac:spMkLst>
            <pc:docMk/>
            <pc:sldMk cId="0" sldId="274"/>
            <ac:spMk id="2" creationId="{00000000-0000-0000-0000-000000000000}"/>
          </ac:spMkLst>
        </pc:spChg>
      </pc:sldChg>
      <pc:sldChg chg="modSp">
        <pc:chgData name="Antti Kokkonen" userId="71015d37-fd0e-46a9-9fb2-e3ea53a66292" providerId="ADAL" clId="{BB023334-EEF5-425D-A111-CEF877E66CBC}" dt="2018-12-20T08:40:33.506" v="628" actId="113"/>
        <pc:sldMkLst>
          <pc:docMk/>
          <pc:sldMk cId="0" sldId="278"/>
        </pc:sldMkLst>
        <pc:spChg chg="mod">
          <ac:chgData name="Antti Kokkonen" userId="71015d37-fd0e-46a9-9fb2-e3ea53a66292" providerId="ADAL" clId="{BB023334-EEF5-425D-A111-CEF877E66CBC}" dt="2018-12-20T08:40:33.506" v="628" actId="113"/>
          <ac:spMkLst>
            <pc:docMk/>
            <pc:sldMk cId="0" sldId="278"/>
            <ac:spMk id="2" creationId="{00000000-0000-0000-0000-000000000000}"/>
          </ac:spMkLst>
        </pc:spChg>
      </pc:sldChg>
      <pc:sldChg chg="modSp">
        <pc:chgData name="Antti Kokkonen" userId="71015d37-fd0e-46a9-9fb2-e3ea53a66292" providerId="ADAL" clId="{BB023334-EEF5-425D-A111-CEF877E66CBC}" dt="2018-12-20T08:40:45.085" v="631" actId="113"/>
        <pc:sldMkLst>
          <pc:docMk/>
          <pc:sldMk cId="0" sldId="282"/>
        </pc:sldMkLst>
        <pc:spChg chg="mod">
          <ac:chgData name="Antti Kokkonen" userId="71015d37-fd0e-46a9-9fb2-e3ea53a66292" providerId="ADAL" clId="{BB023334-EEF5-425D-A111-CEF877E66CBC}" dt="2018-12-20T08:40:45.085" v="631" actId="113"/>
          <ac:spMkLst>
            <pc:docMk/>
            <pc:sldMk cId="0" sldId="282"/>
            <ac:spMk id="2" creationId="{00000000-0000-0000-0000-000000000000}"/>
          </ac:spMkLst>
        </pc:spChg>
      </pc:sldChg>
      <pc:sldChg chg="modSp">
        <pc:chgData name="Antti Kokkonen" userId="71015d37-fd0e-46a9-9fb2-e3ea53a66292" providerId="ADAL" clId="{BB023334-EEF5-425D-A111-CEF877E66CBC}" dt="2018-12-20T08:41:00.593" v="635" actId="1076"/>
        <pc:sldMkLst>
          <pc:docMk/>
          <pc:sldMk cId="0" sldId="286"/>
        </pc:sldMkLst>
        <pc:spChg chg="mod">
          <ac:chgData name="Antti Kokkonen" userId="71015d37-fd0e-46a9-9fb2-e3ea53a66292" providerId="ADAL" clId="{BB023334-EEF5-425D-A111-CEF877E66CBC}" dt="2018-12-20T08:40:57.508" v="634" actId="1076"/>
          <ac:spMkLst>
            <pc:docMk/>
            <pc:sldMk cId="0" sldId="286"/>
            <ac:spMk id="2" creationId="{00000000-0000-0000-0000-000000000000}"/>
          </ac:spMkLst>
        </pc:spChg>
        <pc:graphicFrameChg chg="mod">
          <ac:chgData name="Antti Kokkonen" userId="71015d37-fd0e-46a9-9fb2-e3ea53a66292" providerId="ADAL" clId="{BB023334-EEF5-425D-A111-CEF877E66CBC}" dt="2018-12-20T08:41:00.593" v="635" actId="1076"/>
          <ac:graphicFrameMkLst>
            <pc:docMk/>
            <pc:sldMk cId="0" sldId="286"/>
            <ac:graphicFrameMk id="4" creationId="{00000000-0000-0000-0000-000000000000}"/>
          </ac:graphicFrameMkLst>
        </pc:graphicFrameChg>
      </pc:sldChg>
      <pc:sldChg chg="modSp">
        <pc:chgData name="Antti Kokkonen" userId="71015d37-fd0e-46a9-9fb2-e3ea53a66292" providerId="ADAL" clId="{BB023334-EEF5-425D-A111-CEF877E66CBC}" dt="2018-12-20T08:41:06.929" v="636" actId="113"/>
        <pc:sldMkLst>
          <pc:docMk/>
          <pc:sldMk cId="0" sldId="290"/>
        </pc:sldMkLst>
        <pc:spChg chg="mod">
          <ac:chgData name="Antti Kokkonen" userId="71015d37-fd0e-46a9-9fb2-e3ea53a66292" providerId="ADAL" clId="{BB023334-EEF5-425D-A111-CEF877E66CBC}" dt="2018-12-20T08:41:06.929" v="636" actId="113"/>
          <ac:spMkLst>
            <pc:docMk/>
            <pc:sldMk cId="0" sldId="290"/>
            <ac:spMk id="2" creationId="{00000000-0000-0000-0000-000000000000}"/>
          </ac:spMkLst>
        </pc:spChg>
      </pc:sldChg>
      <pc:sldChg chg="modSp">
        <pc:chgData name="Antti Kokkonen" userId="71015d37-fd0e-46a9-9fb2-e3ea53a66292" providerId="ADAL" clId="{BB023334-EEF5-425D-A111-CEF877E66CBC}" dt="2018-12-20T08:41:25.966" v="640"/>
        <pc:sldMkLst>
          <pc:docMk/>
          <pc:sldMk cId="0" sldId="294"/>
        </pc:sldMkLst>
        <pc:spChg chg="mod">
          <ac:chgData name="Antti Kokkonen" userId="71015d37-fd0e-46a9-9fb2-e3ea53a66292" providerId="ADAL" clId="{BB023334-EEF5-425D-A111-CEF877E66CBC}" dt="2018-12-20T08:41:23.314" v="639" actId="14100"/>
          <ac:spMkLst>
            <pc:docMk/>
            <pc:sldMk cId="0" sldId="294"/>
            <ac:spMk id="2" creationId="{00000000-0000-0000-0000-000000000000}"/>
          </ac:spMkLst>
        </pc:spChg>
        <pc:graphicFrameChg chg="mod">
          <ac:chgData name="Antti Kokkonen" userId="71015d37-fd0e-46a9-9fb2-e3ea53a66292" providerId="ADAL" clId="{BB023334-EEF5-425D-A111-CEF877E66CBC}" dt="2018-12-20T08:41:25.966" v="640"/>
          <ac:graphicFrameMkLst>
            <pc:docMk/>
            <pc:sldMk cId="0" sldId="294"/>
            <ac:graphicFrameMk id="4" creationId="{00000000-0000-0000-0000-000000000000}"/>
          </ac:graphicFrameMkLst>
        </pc:graphicFrameChg>
      </pc:sldChg>
      <pc:sldChg chg="modSp">
        <pc:chgData name="Antti Kokkonen" userId="71015d37-fd0e-46a9-9fb2-e3ea53a66292" providerId="ADAL" clId="{BB023334-EEF5-425D-A111-CEF877E66CBC}" dt="2018-12-20T08:35:54.720" v="531" actId="207"/>
        <pc:sldMkLst>
          <pc:docMk/>
          <pc:sldMk cId="0" sldId="298"/>
        </pc:sldMkLst>
        <pc:graphicFrameChg chg="mod">
          <ac:chgData name="Antti Kokkonen" userId="71015d37-fd0e-46a9-9fb2-e3ea53a66292" providerId="ADAL" clId="{BB023334-EEF5-425D-A111-CEF877E66CBC}" dt="2018-12-20T08:35:54.720" v="531" actId="207"/>
          <ac:graphicFrameMkLst>
            <pc:docMk/>
            <pc:sldMk cId="0" sldId="298"/>
            <ac:graphicFrameMk id="4" creationId="{00000000-0000-0000-0000-000000000000}"/>
          </ac:graphicFrameMkLst>
        </pc:graphicFrameChg>
      </pc:sldChg>
      <pc:sldChg chg="modSp">
        <pc:chgData name="Antti Kokkonen" userId="71015d37-fd0e-46a9-9fb2-e3ea53a66292" providerId="ADAL" clId="{BB023334-EEF5-425D-A111-CEF877E66CBC}" dt="2018-12-20T08:41:40.980" v="642" actId="403"/>
        <pc:sldMkLst>
          <pc:docMk/>
          <pc:sldMk cId="0" sldId="302"/>
        </pc:sldMkLst>
        <pc:spChg chg="mod">
          <ac:chgData name="Antti Kokkonen" userId="71015d37-fd0e-46a9-9fb2-e3ea53a66292" providerId="ADAL" clId="{BB023334-EEF5-425D-A111-CEF877E66CBC}" dt="2018-12-20T08:41:40.980" v="642" actId="403"/>
          <ac:spMkLst>
            <pc:docMk/>
            <pc:sldMk cId="0" sldId="302"/>
            <ac:spMk id="2" creationId="{00000000-0000-0000-0000-000000000000}"/>
          </ac:spMkLst>
        </pc:spChg>
      </pc:sldChg>
      <pc:sldChg chg="modSp">
        <pc:chgData name="Antti Kokkonen" userId="71015d37-fd0e-46a9-9fb2-e3ea53a66292" providerId="ADAL" clId="{BB023334-EEF5-425D-A111-CEF877E66CBC}" dt="2018-12-20T08:41:48.352" v="643" actId="403"/>
        <pc:sldMkLst>
          <pc:docMk/>
          <pc:sldMk cId="0" sldId="306"/>
        </pc:sldMkLst>
        <pc:spChg chg="mod">
          <ac:chgData name="Antti Kokkonen" userId="71015d37-fd0e-46a9-9fb2-e3ea53a66292" providerId="ADAL" clId="{BB023334-EEF5-425D-A111-CEF877E66CBC}" dt="2018-12-20T08:41:48.352" v="643" actId="403"/>
          <ac:spMkLst>
            <pc:docMk/>
            <pc:sldMk cId="0" sldId="306"/>
            <ac:spMk id="2" creationId="{00000000-0000-0000-0000-000000000000}"/>
          </ac:spMkLst>
        </pc:spChg>
      </pc:sldChg>
      <pc:sldChg chg="modSp">
        <pc:chgData name="Antti Kokkonen" userId="71015d37-fd0e-46a9-9fb2-e3ea53a66292" providerId="ADAL" clId="{BB023334-EEF5-425D-A111-CEF877E66CBC}" dt="2018-12-20T08:41:57.731" v="645" actId="14100"/>
        <pc:sldMkLst>
          <pc:docMk/>
          <pc:sldMk cId="0" sldId="310"/>
        </pc:sldMkLst>
        <pc:spChg chg="mod">
          <ac:chgData name="Antti Kokkonen" userId="71015d37-fd0e-46a9-9fb2-e3ea53a66292" providerId="ADAL" clId="{BB023334-EEF5-425D-A111-CEF877E66CBC}" dt="2018-12-20T08:41:57.731" v="645" actId="14100"/>
          <ac:spMkLst>
            <pc:docMk/>
            <pc:sldMk cId="0" sldId="310"/>
            <ac:spMk id="2" creationId="{00000000-0000-0000-0000-000000000000}"/>
          </ac:spMkLst>
        </pc:spChg>
      </pc:sldChg>
      <pc:sldChg chg="modSp">
        <pc:chgData name="Antti Kokkonen" userId="71015d37-fd0e-46a9-9fb2-e3ea53a66292" providerId="ADAL" clId="{BB023334-EEF5-425D-A111-CEF877E66CBC}" dt="2018-12-20T08:42:06.646" v="648" actId="113"/>
        <pc:sldMkLst>
          <pc:docMk/>
          <pc:sldMk cId="0" sldId="314"/>
        </pc:sldMkLst>
        <pc:spChg chg="mod">
          <ac:chgData name="Antti Kokkonen" userId="71015d37-fd0e-46a9-9fb2-e3ea53a66292" providerId="ADAL" clId="{BB023334-EEF5-425D-A111-CEF877E66CBC}" dt="2018-12-20T08:42:06.646" v="648" actId="113"/>
          <ac:spMkLst>
            <pc:docMk/>
            <pc:sldMk cId="0" sldId="314"/>
            <ac:spMk id="2" creationId="{00000000-0000-0000-0000-000000000000}"/>
          </ac:spMkLst>
        </pc:spChg>
      </pc:sldChg>
      <pc:sldChg chg="modSp">
        <pc:chgData name="Antti Kokkonen" userId="71015d37-fd0e-46a9-9fb2-e3ea53a66292" providerId="ADAL" clId="{BB023334-EEF5-425D-A111-CEF877E66CBC}" dt="2018-12-20T08:42:16.413" v="649" actId="113"/>
        <pc:sldMkLst>
          <pc:docMk/>
          <pc:sldMk cId="0" sldId="318"/>
        </pc:sldMkLst>
        <pc:spChg chg="mod">
          <ac:chgData name="Antti Kokkonen" userId="71015d37-fd0e-46a9-9fb2-e3ea53a66292" providerId="ADAL" clId="{BB023334-EEF5-425D-A111-CEF877E66CBC}" dt="2018-12-20T08:42:16.413" v="649" actId="113"/>
          <ac:spMkLst>
            <pc:docMk/>
            <pc:sldMk cId="0" sldId="318"/>
            <ac:spMk id="2" creationId="{00000000-0000-0000-0000-000000000000}"/>
          </ac:spMkLst>
        </pc:spChg>
      </pc:sldChg>
      <pc:sldChg chg="delSp modSp">
        <pc:chgData name="Antti Kokkonen" userId="71015d37-fd0e-46a9-9fb2-e3ea53a66292" providerId="ADAL" clId="{BB023334-EEF5-425D-A111-CEF877E66CBC}" dt="2018-12-20T08:37:12.807" v="544" actId="207"/>
        <pc:sldMkLst>
          <pc:docMk/>
          <pc:sldMk cId="0" sldId="338"/>
        </pc:sldMkLst>
        <pc:spChg chg="mod">
          <ac:chgData name="Antti Kokkonen" userId="71015d37-fd0e-46a9-9fb2-e3ea53a66292" providerId="ADAL" clId="{BB023334-EEF5-425D-A111-CEF877E66CBC}" dt="2018-12-20T08:36:55.795" v="540" actId="113"/>
          <ac:spMkLst>
            <pc:docMk/>
            <pc:sldMk cId="0" sldId="338"/>
            <ac:spMk id="2" creationId="{00000000-0000-0000-0000-000000000000}"/>
          </ac:spMkLst>
        </pc:spChg>
        <pc:spChg chg="del">
          <ac:chgData name="Antti Kokkonen" userId="71015d37-fd0e-46a9-9fb2-e3ea53a66292" providerId="ADAL" clId="{BB023334-EEF5-425D-A111-CEF877E66CBC}" dt="2018-12-20T08:36:59.620" v="541" actId="478"/>
          <ac:spMkLst>
            <pc:docMk/>
            <pc:sldMk cId="0" sldId="338"/>
            <ac:spMk id="3" creationId="{00000000-0000-0000-0000-000000000000}"/>
          </ac:spMkLst>
        </pc:spChg>
        <pc:graphicFrameChg chg="mod">
          <ac:chgData name="Antti Kokkonen" userId="71015d37-fd0e-46a9-9fb2-e3ea53a66292" providerId="ADAL" clId="{BB023334-EEF5-425D-A111-CEF877E66CBC}" dt="2018-12-20T08:37:12.807" v="544" actId="207"/>
          <ac:graphicFrameMkLst>
            <pc:docMk/>
            <pc:sldMk cId="0" sldId="338"/>
            <ac:graphicFrameMk id="4" creationId="{00000000-0000-0000-0000-000000000000}"/>
          </ac:graphicFrameMkLst>
        </pc:graphicFrameChg>
      </pc:sldChg>
      <pc:sldChg chg="modSp">
        <pc:chgData name="Antti Kokkonen" userId="71015d37-fd0e-46a9-9fb2-e3ea53a66292" providerId="ADAL" clId="{BB023334-EEF5-425D-A111-CEF877E66CBC}" dt="2018-12-20T08:43:02.323" v="650" actId="403"/>
        <pc:sldMkLst>
          <pc:docMk/>
          <pc:sldMk cId="0" sldId="346"/>
        </pc:sldMkLst>
        <pc:spChg chg="mod">
          <ac:chgData name="Antti Kokkonen" userId="71015d37-fd0e-46a9-9fb2-e3ea53a66292" providerId="ADAL" clId="{BB023334-EEF5-425D-A111-CEF877E66CBC}" dt="2018-12-20T08:43:02.323" v="650" actId="403"/>
          <ac:spMkLst>
            <pc:docMk/>
            <pc:sldMk cId="0" sldId="346"/>
            <ac:spMk id="2" creationId="{00000000-0000-0000-0000-000000000000}"/>
          </ac:spMkLst>
        </pc:spChg>
      </pc:sldChg>
      <pc:sldChg chg="modSp">
        <pc:chgData name="Antti Kokkonen" userId="71015d37-fd0e-46a9-9fb2-e3ea53a66292" providerId="ADAL" clId="{BB023334-EEF5-425D-A111-CEF877E66CBC}" dt="2018-12-20T08:43:09.400" v="651" actId="403"/>
        <pc:sldMkLst>
          <pc:docMk/>
          <pc:sldMk cId="0" sldId="350"/>
        </pc:sldMkLst>
        <pc:spChg chg="mod">
          <ac:chgData name="Antti Kokkonen" userId="71015d37-fd0e-46a9-9fb2-e3ea53a66292" providerId="ADAL" clId="{BB023334-EEF5-425D-A111-CEF877E66CBC}" dt="2018-12-20T08:43:09.400" v="651" actId="403"/>
          <ac:spMkLst>
            <pc:docMk/>
            <pc:sldMk cId="0" sldId="350"/>
            <ac:spMk id="2" creationId="{00000000-0000-0000-0000-000000000000}"/>
          </ac:spMkLst>
        </pc:spChg>
      </pc:sldChg>
      <pc:sldChg chg="delSp modSp">
        <pc:chgData name="Antti Kokkonen" userId="71015d37-fd0e-46a9-9fb2-e3ea53a66292" providerId="ADAL" clId="{BB023334-EEF5-425D-A111-CEF877E66CBC}" dt="2018-12-20T08:48:26.566" v="652" actId="478"/>
        <pc:sldMkLst>
          <pc:docMk/>
          <pc:sldMk cId="738106821" sldId="374"/>
        </pc:sldMkLst>
        <pc:spChg chg="del">
          <ac:chgData name="Antti Kokkonen" userId="71015d37-fd0e-46a9-9fb2-e3ea53a66292" providerId="ADAL" clId="{BB023334-EEF5-425D-A111-CEF877E66CBC}" dt="2018-12-20T08:48:26.566" v="652" actId="478"/>
          <ac:spMkLst>
            <pc:docMk/>
            <pc:sldMk cId="738106821" sldId="374"/>
            <ac:spMk id="2" creationId="{D9F51CA8-FA59-47B3-921F-5E487D7241E5}"/>
          </ac:spMkLst>
        </pc:spChg>
        <pc:spChg chg="mod">
          <ac:chgData name="Antti Kokkonen" userId="71015d37-fd0e-46a9-9fb2-e3ea53a66292" providerId="ADAL" clId="{BB023334-EEF5-425D-A111-CEF877E66CBC}" dt="2018-12-20T08:40:01.885" v="620" actId="113"/>
          <ac:spMkLst>
            <pc:docMk/>
            <pc:sldMk cId="738106821" sldId="374"/>
            <ac:spMk id="4" creationId="{F70F373B-3824-4F47-83AF-99DBCB1D7DB0}"/>
          </ac:spMkLst>
        </pc:spChg>
        <pc:graphicFrameChg chg="mod modGraphic">
          <ac:chgData name="Antti Kokkonen" userId="71015d37-fd0e-46a9-9fb2-e3ea53a66292" providerId="ADAL" clId="{BB023334-EEF5-425D-A111-CEF877E66CBC}" dt="2018-12-20T08:34:25.290" v="525" actId="1076"/>
          <ac:graphicFrameMkLst>
            <pc:docMk/>
            <pc:sldMk cId="738106821" sldId="374"/>
            <ac:graphicFrameMk id="3" creationId="{F7353DCB-FE88-492C-A13B-E90C6134126A}"/>
          </ac:graphicFrameMkLst>
        </pc:graphicFrameChg>
      </pc:sldChg>
      <pc:sldChg chg="delSp modSp">
        <pc:chgData name="Antti Kokkonen" userId="71015d37-fd0e-46a9-9fb2-e3ea53a66292" providerId="ADAL" clId="{BB023334-EEF5-425D-A111-CEF877E66CBC}" dt="2018-12-20T08:48:33.457" v="653" actId="478"/>
        <pc:sldMkLst>
          <pc:docMk/>
          <pc:sldMk cId="1591180436" sldId="375"/>
        </pc:sldMkLst>
        <pc:spChg chg="del">
          <ac:chgData name="Antti Kokkonen" userId="71015d37-fd0e-46a9-9fb2-e3ea53a66292" providerId="ADAL" clId="{BB023334-EEF5-425D-A111-CEF877E66CBC}" dt="2018-12-20T08:48:33.457" v="653" actId="478"/>
          <ac:spMkLst>
            <pc:docMk/>
            <pc:sldMk cId="1591180436" sldId="375"/>
            <ac:spMk id="2" creationId="{8A003AE5-6D1E-4762-8C71-B820FC877851}"/>
          </ac:spMkLst>
        </pc:spChg>
        <pc:spChg chg="mod">
          <ac:chgData name="Antti Kokkonen" userId="71015d37-fd0e-46a9-9fb2-e3ea53a66292" providerId="ADAL" clId="{BB023334-EEF5-425D-A111-CEF877E66CBC}" dt="2018-12-20T08:40:25.779" v="625" actId="403"/>
          <ac:spMkLst>
            <pc:docMk/>
            <pc:sldMk cId="1591180436" sldId="375"/>
            <ac:spMk id="3" creationId="{909F3214-2962-42C3-8D54-018471594CC6}"/>
          </ac:spMkLst>
        </pc:spChg>
      </pc:sldChg>
      <pc:sldChg chg="delSp modSp">
        <pc:chgData name="Antti Kokkonen" userId="71015d37-fd0e-46a9-9fb2-e3ea53a66292" providerId="ADAL" clId="{BB023334-EEF5-425D-A111-CEF877E66CBC}" dt="2018-12-20T08:48:40.490" v="654" actId="478"/>
        <pc:sldMkLst>
          <pc:docMk/>
          <pc:sldMk cId="2016147234" sldId="377"/>
        </pc:sldMkLst>
        <pc:spChg chg="del">
          <ac:chgData name="Antti Kokkonen" userId="71015d37-fd0e-46a9-9fb2-e3ea53a66292" providerId="ADAL" clId="{BB023334-EEF5-425D-A111-CEF877E66CBC}" dt="2018-12-20T08:48:40.490" v="654" actId="478"/>
          <ac:spMkLst>
            <pc:docMk/>
            <pc:sldMk cId="2016147234" sldId="377"/>
            <ac:spMk id="2" creationId="{42171D8E-DBEA-40FA-8615-55427C3F277F}"/>
          </ac:spMkLst>
        </pc:spChg>
        <pc:graphicFrameChg chg="modGraphic">
          <ac:chgData name="Antti Kokkonen" userId="71015d37-fd0e-46a9-9fb2-e3ea53a66292" providerId="ADAL" clId="{BB023334-EEF5-425D-A111-CEF877E66CBC}" dt="2018-12-20T07:57:56.765" v="1" actId="120"/>
          <ac:graphicFrameMkLst>
            <pc:docMk/>
            <pc:sldMk cId="2016147234" sldId="377"/>
            <ac:graphicFrameMk id="3" creationId="{2D49702E-81C6-45C9-BC5D-36CEC1AF99BF}"/>
          </ac:graphicFrameMkLst>
        </pc:graphicFrameChg>
      </pc:sldChg>
      <pc:sldChg chg="delSp">
        <pc:chgData name="Antti Kokkonen" userId="71015d37-fd0e-46a9-9fb2-e3ea53a66292" providerId="ADAL" clId="{BB023334-EEF5-425D-A111-CEF877E66CBC}" dt="2018-12-20T08:36:23.869" v="532" actId="478"/>
        <pc:sldMkLst>
          <pc:docMk/>
          <pc:sldMk cId="4223905874" sldId="378"/>
        </pc:sldMkLst>
        <pc:spChg chg="del">
          <ac:chgData name="Antti Kokkonen" userId="71015d37-fd0e-46a9-9fb2-e3ea53a66292" providerId="ADAL" clId="{BB023334-EEF5-425D-A111-CEF877E66CBC}" dt="2018-12-20T08:36:23.869" v="532" actId="478"/>
          <ac:spMkLst>
            <pc:docMk/>
            <pc:sldMk cId="4223905874" sldId="378"/>
            <ac:spMk id="2" creationId="{709DCE2F-7AAA-4AA0-8222-E14C0F5F4658}"/>
          </ac:spMkLst>
        </pc:spChg>
      </pc:sldChg>
      <pc:sldChg chg="delSp">
        <pc:chgData name="Antti Kokkonen" userId="71015d37-fd0e-46a9-9fb2-e3ea53a66292" providerId="ADAL" clId="{BB023334-EEF5-425D-A111-CEF877E66CBC}" dt="2018-12-20T08:36:32.767" v="533" actId="478"/>
        <pc:sldMkLst>
          <pc:docMk/>
          <pc:sldMk cId="1871487604" sldId="379"/>
        </pc:sldMkLst>
        <pc:spChg chg="del">
          <ac:chgData name="Antti Kokkonen" userId="71015d37-fd0e-46a9-9fb2-e3ea53a66292" providerId="ADAL" clId="{BB023334-EEF5-425D-A111-CEF877E66CBC}" dt="2018-12-20T08:36:32.767" v="533" actId="478"/>
          <ac:spMkLst>
            <pc:docMk/>
            <pc:sldMk cId="1871487604" sldId="379"/>
            <ac:spMk id="2" creationId="{709DCE2F-7AAA-4AA0-8222-E14C0F5F4658}"/>
          </ac:spMkLst>
        </pc:spChg>
      </pc:sldChg>
      <pc:sldChg chg="delSp">
        <pc:chgData name="Antti Kokkonen" userId="71015d37-fd0e-46a9-9fb2-e3ea53a66292" providerId="ADAL" clId="{BB023334-EEF5-425D-A111-CEF877E66CBC}" dt="2018-12-20T08:48:53.644" v="655" actId="478"/>
        <pc:sldMkLst>
          <pc:docMk/>
          <pc:sldMk cId="1748236970" sldId="380"/>
        </pc:sldMkLst>
        <pc:spChg chg="del">
          <ac:chgData name="Antti Kokkonen" userId="71015d37-fd0e-46a9-9fb2-e3ea53a66292" providerId="ADAL" clId="{BB023334-EEF5-425D-A111-CEF877E66CBC}" dt="2018-12-20T08:48:53.644" v="655" actId="478"/>
          <ac:spMkLst>
            <pc:docMk/>
            <pc:sldMk cId="1748236970" sldId="380"/>
            <ac:spMk id="2" creationId="{E76CF1DB-2F41-46D3-9E69-AB2A27B516BB}"/>
          </ac:spMkLst>
        </pc:spChg>
      </pc:sldChg>
      <pc:sldChg chg="delSp modSp">
        <pc:chgData name="Antti Kokkonen" userId="71015d37-fd0e-46a9-9fb2-e3ea53a66292" providerId="ADAL" clId="{BB023334-EEF5-425D-A111-CEF877E66CBC}" dt="2018-12-20T08:48:58.909" v="656" actId="478"/>
        <pc:sldMkLst>
          <pc:docMk/>
          <pc:sldMk cId="3494951234" sldId="381"/>
        </pc:sldMkLst>
        <pc:spChg chg="del">
          <ac:chgData name="Antti Kokkonen" userId="71015d37-fd0e-46a9-9fb2-e3ea53a66292" providerId="ADAL" clId="{BB023334-EEF5-425D-A111-CEF877E66CBC}" dt="2018-12-20T08:48:58.909" v="656" actId="478"/>
          <ac:spMkLst>
            <pc:docMk/>
            <pc:sldMk cId="3494951234" sldId="381"/>
            <ac:spMk id="2" creationId="{E76CF1DB-2F41-46D3-9E69-AB2A27B516BB}"/>
          </ac:spMkLst>
        </pc:spChg>
        <pc:spChg chg="mod">
          <ac:chgData name="Antti Kokkonen" userId="71015d37-fd0e-46a9-9fb2-e3ea53a66292" providerId="ADAL" clId="{BB023334-EEF5-425D-A111-CEF877E66CBC}" dt="2018-12-20T08:37:57.243" v="555" actId="20577"/>
          <ac:spMkLst>
            <pc:docMk/>
            <pc:sldMk cId="3494951234" sldId="381"/>
            <ac:spMk id="3" creationId="{42115FB2-C8A2-453D-AF17-0D7F295710C7}"/>
          </ac:spMkLst>
        </pc:spChg>
      </pc:sldChg>
      <pc:sldChg chg="delSp modSp">
        <pc:chgData name="Antti Kokkonen" userId="71015d37-fd0e-46a9-9fb2-e3ea53a66292" providerId="ADAL" clId="{BB023334-EEF5-425D-A111-CEF877E66CBC}" dt="2018-12-20T08:49:04.783" v="657" actId="478"/>
        <pc:sldMkLst>
          <pc:docMk/>
          <pc:sldMk cId="301916960" sldId="382"/>
        </pc:sldMkLst>
        <pc:spChg chg="del">
          <ac:chgData name="Antti Kokkonen" userId="71015d37-fd0e-46a9-9fb2-e3ea53a66292" providerId="ADAL" clId="{BB023334-EEF5-425D-A111-CEF877E66CBC}" dt="2018-12-20T08:49:04.783" v="657" actId="478"/>
          <ac:spMkLst>
            <pc:docMk/>
            <pc:sldMk cId="301916960" sldId="382"/>
            <ac:spMk id="2" creationId="{E76CF1DB-2F41-46D3-9E69-AB2A27B516BB}"/>
          </ac:spMkLst>
        </pc:spChg>
        <pc:spChg chg="mod">
          <ac:chgData name="Antti Kokkonen" userId="71015d37-fd0e-46a9-9fb2-e3ea53a66292" providerId="ADAL" clId="{BB023334-EEF5-425D-A111-CEF877E66CBC}" dt="2018-12-20T08:38:05.086" v="564" actId="20577"/>
          <ac:spMkLst>
            <pc:docMk/>
            <pc:sldMk cId="301916960" sldId="382"/>
            <ac:spMk id="3" creationId="{42115FB2-C8A2-453D-AF17-0D7F295710C7}"/>
          </ac:spMkLst>
        </pc:spChg>
      </pc:sldChg>
      <pc:sldChg chg="delSp modSp">
        <pc:chgData name="Antti Kokkonen" userId="71015d37-fd0e-46a9-9fb2-e3ea53a66292" providerId="ADAL" clId="{BB023334-EEF5-425D-A111-CEF877E66CBC}" dt="2018-12-20T08:49:09.848" v="658" actId="478"/>
        <pc:sldMkLst>
          <pc:docMk/>
          <pc:sldMk cId="1983979793" sldId="383"/>
        </pc:sldMkLst>
        <pc:spChg chg="del">
          <ac:chgData name="Antti Kokkonen" userId="71015d37-fd0e-46a9-9fb2-e3ea53a66292" providerId="ADAL" clId="{BB023334-EEF5-425D-A111-CEF877E66CBC}" dt="2018-12-20T08:49:09.848" v="658" actId="478"/>
          <ac:spMkLst>
            <pc:docMk/>
            <pc:sldMk cId="1983979793" sldId="383"/>
            <ac:spMk id="2" creationId="{E76CF1DB-2F41-46D3-9E69-AB2A27B516BB}"/>
          </ac:spMkLst>
        </pc:spChg>
        <pc:spChg chg="mod">
          <ac:chgData name="Antti Kokkonen" userId="71015d37-fd0e-46a9-9fb2-e3ea53a66292" providerId="ADAL" clId="{BB023334-EEF5-425D-A111-CEF877E66CBC}" dt="2018-12-20T08:38:12.781" v="573" actId="20577"/>
          <ac:spMkLst>
            <pc:docMk/>
            <pc:sldMk cId="1983979793" sldId="383"/>
            <ac:spMk id="3" creationId="{42115FB2-C8A2-453D-AF17-0D7F295710C7}"/>
          </ac:spMkLst>
        </pc:spChg>
      </pc:sldChg>
      <pc:sldChg chg="addSp delSp modSp">
        <pc:chgData name="Antti Kokkonen" userId="71015d37-fd0e-46a9-9fb2-e3ea53a66292" providerId="ADAL" clId="{BB023334-EEF5-425D-A111-CEF877E66CBC}" dt="2018-12-20T08:49:14.569" v="659" actId="478"/>
        <pc:sldMkLst>
          <pc:docMk/>
          <pc:sldMk cId="915683392" sldId="384"/>
        </pc:sldMkLst>
        <pc:spChg chg="del">
          <ac:chgData name="Antti Kokkonen" userId="71015d37-fd0e-46a9-9fb2-e3ea53a66292" providerId="ADAL" clId="{BB023334-EEF5-425D-A111-CEF877E66CBC}" dt="2018-12-20T08:49:14.569" v="659" actId="478"/>
          <ac:spMkLst>
            <pc:docMk/>
            <pc:sldMk cId="915683392" sldId="384"/>
            <ac:spMk id="2" creationId="{E76CF1DB-2F41-46D3-9E69-AB2A27B516BB}"/>
          </ac:spMkLst>
        </pc:spChg>
        <pc:spChg chg="mod">
          <ac:chgData name="Antti Kokkonen" userId="71015d37-fd0e-46a9-9fb2-e3ea53a66292" providerId="ADAL" clId="{BB023334-EEF5-425D-A111-CEF877E66CBC}" dt="2018-12-20T08:22:41.309" v="94" actId="20577"/>
          <ac:spMkLst>
            <pc:docMk/>
            <pc:sldMk cId="915683392" sldId="384"/>
            <ac:spMk id="3" creationId="{42115FB2-C8A2-453D-AF17-0D7F295710C7}"/>
          </ac:spMkLst>
        </pc:spChg>
        <pc:graphicFrameChg chg="del modGraphic">
          <ac:chgData name="Antti Kokkonen" userId="71015d37-fd0e-46a9-9fb2-e3ea53a66292" providerId="ADAL" clId="{BB023334-EEF5-425D-A111-CEF877E66CBC}" dt="2018-12-20T08:22:12.460" v="4" actId="478"/>
          <ac:graphicFrameMkLst>
            <pc:docMk/>
            <pc:sldMk cId="915683392" sldId="384"/>
            <ac:graphicFrameMk id="4" creationId="{1FC5F7A3-3B78-4565-8117-0EB8E34C24F6}"/>
          </ac:graphicFrameMkLst>
        </pc:graphicFrameChg>
        <pc:graphicFrameChg chg="add del">
          <ac:chgData name="Antti Kokkonen" userId="71015d37-fd0e-46a9-9fb2-e3ea53a66292" providerId="ADAL" clId="{BB023334-EEF5-425D-A111-CEF877E66CBC}" dt="2018-12-20T08:23:09.152" v="96"/>
          <ac:graphicFrameMkLst>
            <pc:docMk/>
            <pc:sldMk cId="915683392" sldId="384"/>
            <ac:graphicFrameMk id="5" creationId="{C30C6E6F-05B5-4063-A07D-0011F680973A}"/>
          </ac:graphicFrameMkLst>
        </pc:graphicFrameChg>
        <pc:graphicFrameChg chg="add mod modGraphic">
          <ac:chgData name="Antti Kokkonen" userId="71015d37-fd0e-46a9-9fb2-e3ea53a66292" providerId="ADAL" clId="{BB023334-EEF5-425D-A111-CEF877E66CBC}" dt="2018-12-20T08:23:46.610" v="104" actId="1076"/>
          <ac:graphicFrameMkLst>
            <pc:docMk/>
            <pc:sldMk cId="915683392" sldId="384"/>
            <ac:graphicFrameMk id="6" creationId="{B0A31F12-57CF-4F51-9897-B8DF98388979}"/>
          </ac:graphicFrameMkLst>
        </pc:graphicFrameChg>
      </pc:sldChg>
      <pc:sldChg chg="del">
        <pc:chgData name="Antti Kokkonen" userId="71015d37-fd0e-46a9-9fb2-e3ea53a66292" providerId="ADAL" clId="{BB023334-EEF5-425D-A111-CEF877E66CBC}" dt="2018-12-20T08:21:58.956" v="2" actId="2696"/>
        <pc:sldMkLst>
          <pc:docMk/>
          <pc:sldMk cId="1558556311" sldId="384"/>
        </pc:sldMkLst>
      </pc:sldChg>
      <pc:sldChg chg="addSp delSp modSp">
        <pc:chgData name="Antti Kokkonen" userId="71015d37-fd0e-46a9-9fb2-e3ea53a66292" providerId="ADAL" clId="{BB023334-EEF5-425D-A111-CEF877E66CBC}" dt="2018-12-20T08:38:26.186" v="583" actId="20577"/>
        <pc:sldMkLst>
          <pc:docMk/>
          <pc:sldMk cId="3486145460" sldId="385"/>
        </pc:sldMkLst>
        <pc:spChg chg="mod">
          <ac:chgData name="Antti Kokkonen" userId="71015d37-fd0e-46a9-9fb2-e3ea53a66292" providerId="ADAL" clId="{BB023334-EEF5-425D-A111-CEF877E66CBC}" dt="2018-12-20T08:38:26.186" v="583" actId="20577"/>
          <ac:spMkLst>
            <pc:docMk/>
            <pc:sldMk cId="3486145460" sldId="385"/>
            <ac:spMk id="3" creationId="{42115FB2-C8A2-453D-AF17-0D7F295710C7}"/>
          </ac:spMkLst>
        </pc:spChg>
        <pc:graphicFrameChg chg="add mod modGraphic">
          <ac:chgData name="Antti Kokkonen" userId="71015d37-fd0e-46a9-9fb2-e3ea53a66292" providerId="ADAL" clId="{BB023334-EEF5-425D-A111-CEF877E66CBC}" dt="2018-12-20T08:24:35.033" v="112" actId="2711"/>
          <ac:graphicFrameMkLst>
            <pc:docMk/>
            <pc:sldMk cId="3486145460" sldId="385"/>
            <ac:graphicFrameMk id="4" creationId="{E1BD45E0-86AF-4629-BEDB-05F0F4A4A35E}"/>
          </ac:graphicFrameMkLst>
        </pc:graphicFrameChg>
        <pc:graphicFrameChg chg="del">
          <ac:chgData name="Antti Kokkonen" userId="71015d37-fd0e-46a9-9fb2-e3ea53a66292" providerId="ADAL" clId="{BB023334-EEF5-425D-A111-CEF877E66CBC}" dt="2018-12-20T08:23:56.745" v="105" actId="478"/>
          <ac:graphicFrameMkLst>
            <pc:docMk/>
            <pc:sldMk cId="3486145460" sldId="385"/>
            <ac:graphicFrameMk id="6" creationId="{B0A31F12-57CF-4F51-9897-B8DF98388979}"/>
          </ac:graphicFrameMkLst>
        </pc:graphicFrameChg>
      </pc:sldChg>
      <pc:sldChg chg="addSp delSp modSp">
        <pc:chgData name="Antti Kokkonen" userId="71015d37-fd0e-46a9-9fb2-e3ea53a66292" providerId="ADAL" clId="{BB023334-EEF5-425D-A111-CEF877E66CBC}" dt="2018-12-20T08:38:33.155" v="593" actId="20577"/>
        <pc:sldMkLst>
          <pc:docMk/>
          <pc:sldMk cId="1724387418" sldId="386"/>
        </pc:sldMkLst>
        <pc:spChg chg="del">
          <ac:chgData name="Antti Kokkonen" userId="71015d37-fd0e-46a9-9fb2-e3ea53a66292" providerId="ADAL" clId="{BB023334-EEF5-425D-A111-CEF877E66CBC}" dt="2018-12-20T08:26:03.017" v="128" actId="478"/>
          <ac:spMkLst>
            <pc:docMk/>
            <pc:sldMk cId="1724387418" sldId="386"/>
            <ac:spMk id="2" creationId="{E76CF1DB-2F41-46D3-9E69-AB2A27B516BB}"/>
          </ac:spMkLst>
        </pc:spChg>
        <pc:spChg chg="mod">
          <ac:chgData name="Antti Kokkonen" userId="71015d37-fd0e-46a9-9fb2-e3ea53a66292" providerId="ADAL" clId="{BB023334-EEF5-425D-A111-CEF877E66CBC}" dt="2018-12-20T08:38:33.155" v="593" actId="20577"/>
          <ac:spMkLst>
            <pc:docMk/>
            <pc:sldMk cId="1724387418" sldId="386"/>
            <ac:spMk id="3" creationId="{42115FB2-C8A2-453D-AF17-0D7F295710C7}"/>
          </ac:spMkLst>
        </pc:spChg>
        <pc:graphicFrameChg chg="del modGraphic">
          <ac:chgData name="Antti Kokkonen" userId="71015d37-fd0e-46a9-9fb2-e3ea53a66292" providerId="ADAL" clId="{BB023334-EEF5-425D-A111-CEF877E66CBC}" dt="2018-12-20T08:24:49.378" v="114" actId="478"/>
          <ac:graphicFrameMkLst>
            <pc:docMk/>
            <pc:sldMk cId="1724387418" sldId="386"/>
            <ac:graphicFrameMk id="4" creationId="{E1BD45E0-86AF-4629-BEDB-05F0F4A4A35E}"/>
          </ac:graphicFrameMkLst>
        </pc:graphicFrameChg>
        <pc:graphicFrameChg chg="add mod modGraphic">
          <ac:chgData name="Antti Kokkonen" userId="71015d37-fd0e-46a9-9fb2-e3ea53a66292" providerId="ADAL" clId="{BB023334-EEF5-425D-A111-CEF877E66CBC}" dt="2018-12-20T08:25:57.621" v="127" actId="2711"/>
          <ac:graphicFrameMkLst>
            <pc:docMk/>
            <pc:sldMk cId="1724387418" sldId="386"/>
            <ac:graphicFrameMk id="5" creationId="{EA44F270-A4C8-4C7C-A74F-30DB9A7F4469}"/>
          </ac:graphicFrameMkLst>
        </pc:graphicFrameChg>
      </pc:sldChg>
      <pc:sldChg chg="addSp delSp modSp">
        <pc:chgData name="Antti Kokkonen" userId="71015d37-fd0e-46a9-9fb2-e3ea53a66292" providerId="ADAL" clId="{BB023334-EEF5-425D-A111-CEF877E66CBC}" dt="2018-12-20T08:27:58.429" v="410" actId="2711"/>
        <pc:sldMkLst>
          <pc:docMk/>
          <pc:sldMk cId="3799427525" sldId="387"/>
        </pc:sldMkLst>
        <pc:spChg chg="add del">
          <ac:chgData name="Antti Kokkonen" userId="71015d37-fd0e-46a9-9fb2-e3ea53a66292" providerId="ADAL" clId="{BB023334-EEF5-425D-A111-CEF877E66CBC}" dt="2018-12-20T08:26:55.907" v="393"/>
          <ac:spMkLst>
            <pc:docMk/>
            <pc:sldMk cId="3799427525" sldId="387"/>
            <ac:spMk id="2" creationId="{62D550C1-5D0F-4E1C-9EBB-BD0E1A3BFF1F}"/>
          </ac:spMkLst>
        </pc:spChg>
        <pc:spChg chg="mod">
          <ac:chgData name="Antti Kokkonen" userId="71015d37-fd0e-46a9-9fb2-e3ea53a66292" providerId="ADAL" clId="{BB023334-EEF5-425D-A111-CEF877E66CBC}" dt="2018-12-20T08:27:03.237" v="398" actId="20577"/>
          <ac:spMkLst>
            <pc:docMk/>
            <pc:sldMk cId="3799427525" sldId="387"/>
            <ac:spMk id="3" creationId="{42115FB2-C8A2-453D-AF17-0D7F295710C7}"/>
          </ac:spMkLst>
        </pc:spChg>
        <pc:graphicFrameChg chg="add mod modGraphic">
          <ac:chgData name="Antti Kokkonen" userId="71015d37-fd0e-46a9-9fb2-e3ea53a66292" providerId="ADAL" clId="{BB023334-EEF5-425D-A111-CEF877E66CBC}" dt="2018-12-20T08:27:58.429" v="410" actId="2711"/>
          <ac:graphicFrameMkLst>
            <pc:docMk/>
            <pc:sldMk cId="3799427525" sldId="387"/>
            <ac:graphicFrameMk id="4" creationId="{1F49A7B2-F9FE-499C-B18C-13AA0F6387BE}"/>
          </ac:graphicFrameMkLst>
        </pc:graphicFrameChg>
        <pc:graphicFrameChg chg="del">
          <ac:chgData name="Antti Kokkonen" userId="71015d37-fd0e-46a9-9fb2-e3ea53a66292" providerId="ADAL" clId="{BB023334-EEF5-425D-A111-CEF877E66CBC}" dt="2018-12-20T08:27:07.983" v="399" actId="478"/>
          <ac:graphicFrameMkLst>
            <pc:docMk/>
            <pc:sldMk cId="3799427525" sldId="387"/>
            <ac:graphicFrameMk id="5" creationId="{EA44F270-A4C8-4C7C-A74F-30DB9A7F4469}"/>
          </ac:graphicFrameMkLst>
        </pc:graphicFrameChg>
      </pc:sldChg>
      <pc:sldChg chg="addSp delSp modSp">
        <pc:chgData name="Antti Kokkonen" userId="71015d37-fd0e-46a9-9fb2-e3ea53a66292" providerId="ADAL" clId="{BB023334-EEF5-425D-A111-CEF877E66CBC}" dt="2018-12-20T08:38:48.148" v="604" actId="14100"/>
        <pc:sldMkLst>
          <pc:docMk/>
          <pc:sldMk cId="3128283507" sldId="388"/>
        </pc:sldMkLst>
        <pc:spChg chg="mod">
          <ac:chgData name="Antti Kokkonen" userId="71015d37-fd0e-46a9-9fb2-e3ea53a66292" providerId="ADAL" clId="{BB023334-EEF5-425D-A111-CEF877E66CBC}" dt="2018-12-20T08:38:48.148" v="604" actId="14100"/>
          <ac:spMkLst>
            <pc:docMk/>
            <pc:sldMk cId="3128283507" sldId="388"/>
            <ac:spMk id="3" creationId="{42115FB2-C8A2-453D-AF17-0D7F295710C7}"/>
          </ac:spMkLst>
        </pc:spChg>
        <pc:graphicFrameChg chg="add del">
          <ac:chgData name="Antti Kokkonen" userId="71015d37-fd0e-46a9-9fb2-e3ea53a66292" providerId="ADAL" clId="{BB023334-EEF5-425D-A111-CEF877E66CBC}" dt="2018-12-20T08:28:29.641" v="413"/>
          <ac:graphicFrameMkLst>
            <pc:docMk/>
            <pc:sldMk cId="3128283507" sldId="388"/>
            <ac:graphicFrameMk id="2" creationId="{38D9968D-52FB-4F9B-A92D-7BB69CC1407D}"/>
          </ac:graphicFrameMkLst>
        </pc:graphicFrameChg>
        <pc:graphicFrameChg chg="del">
          <ac:chgData name="Antti Kokkonen" userId="71015d37-fd0e-46a9-9fb2-e3ea53a66292" providerId="ADAL" clId="{BB023334-EEF5-425D-A111-CEF877E66CBC}" dt="2018-12-20T08:28:10.467" v="411" actId="478"/>
          <ac:graphicFrameMkLst>
            <pc:docMk/>
            <pc:sldMk cId="3128283507" sldId="388"/>
            <ac:graphicFrameMk id="4" creationId="{1F49A7B2-F9FE-499C-B18C-13AA0F6387BE}"/>
          </ac:graphicFrameMkLst>
        </pc:graphicFrameChg>
        <pc:graphicFrameChg chg="add mod modGraphic">
          <ac:chgData name="Antti Kokkonen" userId="71015d37-fd0e-46a9-9fb2-e3ea53a66292" providerId="ADAL" clId="{BB023334-EEF5-425D-A111-CEF877E66CBC}" dt="2018-12-20T08:29:04.435" v="424" actId="20577"/>
          <ac:graphicFrameMkLst>
            <pc:docMk/>
            <pc:sldMk cId="3128283507" sldId="388"/>
            <ac:graphicFrameMk id="5" creationId="{3C3B9D74-EE6C-4876-96B9-5A103B7A24A7}"/>
          </ac:graphicFrameMkLst>
        </pc:graphicFrameChg>
      </pc:sldChg>
      <pc:sldChg chg="addSp delSp modSp">
        <pc:chgData name="Antti Kokkonen" userId="71015d37-fd0e-46a9-9fb2-e3ea53a66292" providerId="ADAL" clId="{BB023334-EEF5-425D-A111-CEF877E66CBC}" dt="2018-12-20T08:31:11.787" v="508" actId="1076"/>
        <pc:sldMkLst>
          <pc:docMk/>
          <pc:sldMk cId="1896143406" sldId="389"/>
        </pc:sldMkLst>
        <pc:spChg chg="add del">
          <ac:chgData name="Antti Kokkonen" userId="71015d37-fd0e-46a9-9fb2-e3ea53a66292" providerId="ADAL" clId="{BB023334-EEF5-425D-A111-CEF877E66CBC}" dt="2018-12-20T08:30:30.657" v="497"/>
          <ac:spMkLst>
            <pc:docMk/>
            <pc:sldMk cId="1896143406" sldId="389"/>
            <ac:spMk id="2" creationId="{4C213262-665B-4B3E-A21C-A6E37B30A40C}"/>
          </ac:spMkLst>
        </pc:spChg>
        <pc:spChg chg="mod">
          <ac:chgData name="Antti Kokkonen" userId="71015d37-fd0e-46a9-9fb2-e3ea53a66292" providerId="ADAL" clId="{BB023334-EEF5-425D-A111-CEF877E66CBC}" dt="2018-12-20T08:30:36.981" v="502" actId="20577"/>
          <ac:spMkLst>
            <pc:docMk/>
            <pc:sldMk cId="1896143406" sldId="389"/>
            <ac:spMk id="3" creationId="{42115FB2-C8A2-453D-AF17-0D7F295710C7}"/>
          </ac:spMkLst>
        </pc:spChg>
        <pc:graphicFrameChg chg="add mod modGraphic">
          <ac:chgData name="Antti Kokkonen" userId="71015d37-fd0e-46a9-9fb2-e3ea53a66292" providerId="ADAL" clId="{BB023334-EEF5-425D-A111-CEF877E66CBC}" dt="2018-12-20T08:31:11.787" v="508" actId="1076"/>
          <ac:graphicFrameMkLst>
            <pc:docMk/>
            <pc:sldMk cId="1896143406" sldId="389"/>
            <ac:graphicFrameMk id="4" creationId="{511A8CE7-1178-423F-828F-F9940F4E1DE6}"/>
          </ac:graphicFrameMkLst>
        </pc:graphicFrameChg>
        <pc:graphicFrameChg chg="del">
          <ac:chgData name="Antti Kokkonen" userId="71015d37-fd0e-46a9-9fb2-e3ea53a66292" providerId="ADAL" clId="{BB023334-EEF5-425D-A111-CEF877E66CBC}" dt="2018-12-20T08:30:42.251" v="503" actId="478"/>
          <ac:graphicFrameMkLst>
            <pc:docMk/>
            <pc:sldMk cId="1896143406" sldId="389"/>
            <ac:graphicFrameMk id="5" creationId="{3C3B9D74-EE6C-4876-96B9-5A103B7A24A7}"/>
          </ac:graphicFrameMkLst>
        </pc:graphicFrameChg>
      </pc:sldChg>
      <pc:sldChg chg="addSp delSp modSp">
        <pc:chgData name="Antti Kokkonen" userId="71015d37-fd0e-46a9-9fb2-e3ea53a66292" providerId="ADAL" clId="{BB023334-EEF5-425D-A111-CEF877E66CBC}" dt="2018-12-20T08:38:58.924" v="613" actId="20577"/>
        <pc:sldMkLst>
          <pc:docMk/>
          <pc:sldMk cId="3871043612" sldId="390"/>
        </pc:sldMkLst>
        <pc:spChg chg="mod">
          <ac:chgData name="Antti Kokkonen" userId="71015d37-fd0e-46a9-9fb2-e3ea53a66292" providerId="ADAL" clId="{BB023334-EEF5-425D-A111-CEF877E66CBC}" dt="2018-12-20T08:38:58.924" v="613" actId="20577"/>
          <ac:spMkLst>
            <pc:docMk/>
            <pc:sldMk cId="3871043612" sldId="390"/>
            <ac:spMk id="3" creationId="{42115FB2-C8A2-453D-AF17-0D7F295710C7}"/>
          </ac:spMkLst>
        </pc:spChg>
        <pc:graphicFrameChg chg="add mod modGraphic">
          <ac:chgData name="Antti Kokkonen" userId="71015d37-fd0e-46a9-9fb2-e3ea53a66292" providerId="ADAL" clId="{BB023334-EEF5-425D-A111-CEF877E66CBC}" dt="2018-12-20T08:32:05.856" v="515" actId="20577"/>
          <ac:graphicFrameMkLst>
            <pc:docMk/>
            <pc:sldMk cId="3871043612" sldId="390"/>
            <ac:graphicFrameMk id="2" creationId="{5E600C92-68F5-46C8-8CFB-D2B39CEE1B1A}"/>
          </ac:graphicFrameMkLst>
        </pc:graphicFrameChg>
        <pc:graphicFrameChg chg="del">
          <ac:chgData name="Antti Kokkonen" userId="71015d37-fd0e-46a9-9fb2-e3ea53a66292" providerId="ADAL" clId="{BB023334-EEF5-425D-A111-CEF877E66CBC}" dt="2018-12-20T08:31:23.468" v="509" actId="478"/>
          <ac:graphicFrameMkLst>
            <pc:docMk/>
            <pc:sldMk cId="3871043612" sldId="390"/>
            <ac:graphicFrameMk id="4" creationId="{511A8CE7-1178-423F-828F-F9940F4E1DE6}"/>
          </ac:graphicFrameMkLst>
        </pc:graphicFrameChg>
      </pc:sldChg>
    </pc:docChg>
  </pc:docChgLst>
  <pc:docChgLst>
    <pc:chgData name="Antti Kokkonen" userId="71015d37-fd0e-46a9-9fb2-e3ea53a66292" providerId="ADAL" clId="{1FED94B1-652A-4A57-8C2F-B436A52AC428}"/>
    <pc:docChg chg="undo custSel addSld delSld modSld sldOrd">
      <pc:chgData name="Antti Kokkonen" userId="71015d37-fd0e-46a9-9fb2-e3ea53a66292" providerId="ADAL" clId="{1FED94B1-652A-4A57-8C2F-B436A52AC428}" dt="2018-12-19T14:16:33.727" v="432" actId="478"/>
      <pc:docMkLst>
        <pc:docMk/>
      </pc:docMkLst>
      <pc:sldChg chg="del">
        <pc:chgData name="Antti Kokkonen" userId="71015d37-fd0e-46a9-9fb2-e3ea53a66292" providerId="ADAL" clId="{1FED94B1-652A-4A57-8C2F-B436A52AC428}" dt="2018-12-19T14:11:28.657" v="384" actId="2696"/>
        <pc:sldMkLst>
          <pc:docMk/>
          <pc:sldMk cId="4103930143" sldId="256"/>
        </pc:sldMkLst>
      </pc:sldChg>
      <pc:sldChg chg="add del">
        <pc:chgData name="Antti Kokkonen" userId="71015d37-fd0e-46a9-9fb2-e3ea53a66292" providerId="ADAL" clId="{1FED94B1-652A-4A57-8C2F-B436A52AC428}" dt="2018-12-19T13:34:45.929" v="32" actId="2696"/>
        <pc:sldMkLst>
          <pc:docMk/>
          <pc:sldMk cId="0" sldId="258"/>
        </pc:sldMkLst>
      </pc:sldChg>
      <pc:sldChg chg="add del">
        <pc:chgData name="Antti Kokkonen" userId="71015d37-fd0e-46a9-9fb2-e3ea53a66292" providerId="ADAL" clId="{1FED94B1-652A-4A57-8C2F-B436A52AC428}" dt="2018-12-19T13:34:48.348" v="33" actId="2696"/>
        <pc:sldMkLst>
          <pc:docMk/>
          <pc:sldMk cId="0" sldId="260"/>
        </pc:sldMkLst>
      </pc:sldChg>
      <pc:sldChg chg="add del">
        <pc:chgData name="Antti Kokkonen" userId="71015d37-fd0e-46a9-9fb2-e3ea53a66292" providerId="ADAL" clId="{1FED94B1-652A-4A57-8C2F-B436A52AC428}" dt="2018-12-19T13:34:56.425" v="34" actId="2696"/>
        <pc:sldMkLst>
          <pc:docMk/>
          <pc:sldMk cId="0" sldId="264"/>
        </pc:sldMkLst>
      </pc:sldChg>
      <pc:sldChg chg="add del">
        <pc:chgData name="Antti Kokkonen" userId="71015d37-fd0e-46a9-9fb2-e3ea53a66292" providerId="ADAL" clId="{1FED94B1-652A-4A57-8C2F-B436A52AC428}" dt="2018-12-19T13:34:59.834" v="35" actId="2696"/>
        <pc:sldMkLst>
          <pc:docMk/>
          <pc:sldMk cId="0" sldId="268"/>
        </pc:sldMkLst>
      </pc:sldChg>
      <pc:sldChg chg="add del">
        <pc:chgData name="Antti Kokkonen" userId="71015d37-fd0e-46a9-9fb2-e3ea53a66292" providerId="ADAL" clId="{1FED94B1-652A-4A57-8C2F-B436A52AC428}" dt="2018-12-19T13:39:07.765" v="56" actId="2696"/>
        <pc:sldMkLst>
          <pc:docMk/>
          <pc:sldMk cId="0" sldId="272"/>
        </pc:sldMkLst>
      </pc:sldChg>
      <pc:sldChg chg="delSp modSp">
        <pc:chgData name="Antti Kokkonen" userId="71015d37-fd0e-46a9-9fb2-e3ea53a66292" providerId="ADAL" clId="{1FED94B1-652A-4A57-8C2F-B436A52AC428}" dt="2018-12-19T13:47:51.752" v="141" actId="207"/>
        <pc:sldMkLst>
          <pc:docMk/>
          <pc:sldMk cId="0" sldId="274"/>
        </pc:sldMkLst>
        <pc:spChg chg="mod">
          <ac:chgData name="Antti Kokkonen" userId="71015d37-fd0e-46a9-9fb2-e3ea53a66292" providerId="ADAL" clId="{1FED94B1-652A-4A57-8C2F-B436A52AC428}" dt="2018-12-19T13:40:08.201" v="70" actId="122"/>
          <ac:spMkLst>
            <pc:docMk/>
            <pc:sldMk cId="0" sldId="274"/>
            <ac:spMk id="2" creationId="{00000000-0000-0000-0000-000000000000}"/>
          </ac:spMkLst>
        </pc:spChg>
        <pc:spChg chg="del">
          <ac:chgData name="Antti Kokkonen" userId="71015d37-fd0e-46a9-9fb2-e3ea53a66292" providerId="ADAL" clId="{1FED94B1-652A-4A57-8C2F-B436A52AC428}" dt="2018-12-19T13:40:15.653" v="71" actId="478"/>
          <ac:spMkLst>
            <pc:docMk/>
            <pc:sldMk cId="0" sldId="274"/>
            <ac:spMk id="3" creationId="{00000000-0000-0000-0000-000000000000}"/>
          </ac:spMkLst>
        </pc:spChg>
        <pc:graphicFrameChg chg="mod">
          <ac:chgData name="Antti Kokkonen" userId="71015d37-fd0e-46a9-9fb2-e3ea53a66292" providerId="ADAL" clId="{1FED94B1-652A-4A57-8C2F-B436A52AC428}" dt="2018-12-19T13:47:51.752" v="141" actId="207"/>
          <ac:graphicFrameMkLst>
            <pc:docMk/>
            <pc:sldMk cId="0" sldId="274"/>
            <ac:graphicFrameMk id="4" creationId="{00000000-0000-0000-0000-000000000000}"/>
          </ac:graphicFrameMkLst>
        </pc:graphicFrameChg>
      </pc:sldChg>
      <pc:sldChg chg="del">
        <pc:chgData name="Antti Kokkonen" userId="71015d37-fd0e-46a9-9fb2-e3ea53a66292" providerId="ADAL" clId="{1FED94B1-652A-4A57-8C2F-B436A52AC428}" dt="2018-12-19T13:42:04.380" v="93" actId="2696"/>
        <pc:sldMkLst>
          <pc:docMk/>
          <pc:sldMk cId="0" sldId="276"/>
        </pc:sldMkLst>
      </pc:sldChg>
      <pc:sldChg chg="delSp modSp">
        <pc:chgData name="Antti Kokkonen" userId="71015d37-fd0e-46a9-9fb2-e3ea53a66292" providerId="ADAL" clId="{1FED94B1-652A-4A57-8C2F-B436A52AC428}" dt="2018-12-19T13:46:30.122" v="136" actId="207"/>
        <pc:sldMkLst>
          <pc:docMk/>
          <pc:sldMk cId="0" sldId="278"/>
        </pc:sldMkLst>
        <pc:spChg chg="mod">
          <ac:chgData name="Antti Kokkonen" userId="71015d37-fd0e-46a9-9fb2-e3ea53a66292" providerId="ADAL" clId="{1FED94B1-652A-4A57-8C2F-B436A52AC428}" dt="2018-12-19T13:44:21.110" v="114" actId="2711"/>
          <ac:spMkLst>
            <pc:docMk/>
            <pc:sldMk cId="0" sldId="278"/>
            <ac:spMk id="2" creationId="{00000000-0000-0000-0000-000000000000}"/>
          </ac:spMkLst>
        </pc:spChg>
        <pc:spChg chg="del">
          <ac:chgData name="Antti Kokkonen" userId="71015d37-fd0e-46a9-9fb2-e3ea53a66292" providerId="ADAL" clId="{1FED94B1-652A-4A57-8C2F-B436A52AC428}" dt="2018-12-19T13:44:25.085" v="115" actId="478"/>
          <ac:spMkLst>
            <pc:docMk/>
            <pc:sldMk cId="0" sldId="278"/>
            <ac:spMk id="3" creationId="{00000000-0000-0000-0000-000000000000}"/>
          </ac:spMkLst>
        </pc:spChg>
        <pc:graphicFrameChg chg="mod">
          <ac:chgData name="Antti Kokkonen" userId="71015d37-fd0e-46a9-9fb2-e3ea53a66292" providerId="ADAL" clId="{1FED94B1-652A-4A57-8C2F-B436A52AC428}" dt="2018-12-19T13:46:30.122" v="136" actId="207"/>
          <ac:graphicFrameMkLst>
            <pc:docMk/>
            <pc:sldMk cId="0" sldId="278"/>
            <ac:graphicFrameMk id="4" creationId="{00000000-0000-0000-0000-000000000000}"/>
          </ac:graphicFrameMkLst>
        </pc:graphicFrameChg>
      </pc:sldChg>
      <pc:sldChg chg="del">
        <pc:chgData name="Antti Kokkonen" userId="71015d37-fd0e-46a9-9fb2-e3ea53a66292" providerId="ADAL" clId="{1FED94B1-652A-4A57-8C2F-B436A52AC428}" dt="2018-12-19T13:42:15.613" v="94" actId="2696"/>
        <pc:sldMkLst>
          <pc:docMk/>
          <pc:sldMk cId="0" sldId="280"/>
        </pc:sldMkLst>
      </pc:sldChg>
      <pc:sldChg chg="delSp modSp">
        <pc:chgData name="Antti Kokkonen" userId="71015d37-fd0e-46a9-9fb2-e3ea53a66292" providerId="ADAL" clId="{1FED94B1-652A-4A57-8C2F-B436A52AC428}" dt="2018-12-19T13:49:36.933" v="165" actId="1076"/>
        <pc:sldMkLst>
          <pc:docMk/>
          <pc:sldMk cId="0" sldId="282"/>
        </pc:sldMkLst>
        <pc:spChg chg="mod">
          <ac:chgData name="Antti Kokkonen" userId="71015d37-fd0e-46a9-9fb2-e3ea53a66292" providerId="ADAL" clId="{1FED94B1-652A-4A57-8C2F-B436A52AC428}" dt="2018-12-19T13:49:36.933" v="165" actId="1076"/>
          <ac:spMkLst>
            <pc:docMk/>
            <pc:sldMk cId="0" sldId="282"/>
            <ac:spMk id="2" creationId="{00000000-0000-0000-0000-000000000000}"/>
          </ac:spMkLst>
        </pc:spChg>
        <pc:spChg chg="del">
          <ac:chgData name="Antti Kokkonen" userId="71015d37-fd0e-46a9-9fb2-e3ea53a66292" providerId="ADAL" clId="{1FED94B1-652A-4A57-8C2F-B436A52AC428}" dt="2018-12-19T13:46:07.831" v="133" actId="478"/>
          <ac:spMkLst>
            <pc:docMk/>
            <pc:sldMk cId="0" sldId="282"/>
            <ac:spMk id="3" creationId="{00000000-0000-0000-0000-000000000000}"/>
          </ac:spMkLst>
        </pc:spChg>
        <pc:graphicFrameChg chg="mod">
          <ac:chgData name="Antti Kokkonen" userId="71015d37-fd0e-46a9-9fb2-e3ea53a66292" providerId="ADAL" clId="{1FED94B1-652A-4A57-8C2F-B436A52AC428}" dt="2018-12-19T13:49:34.885" v="164" actId="1076"/>
          <ac:graphicFrameMkLst>
            <pc:docMk/>
            <pc:sldMk cId="0" sldId="282"/>
            <ac:graphicFrameMk id="4" creationId="{00000000-0000-0000-0000-000000000000}"/>
          </ac:graphicFrameMkLst>
        </pc:graphicFrameChg>
      </pc:sldChg>
      <pc:sldChg chg="del">
        <pc:chgData name="Antti Kokkonen" userId="71015d37-fd0e-46a9-9fb2-e3ea53a66292" providerId="ADAL" clId="{1FED94B1-652A-4A57-8C2F-B436A52AC428}" dt="2018-12-19T13:48:01.702" v="142" actId="2696"/>
        <pc:sldMkLst>
          <pc:docMk/>
          <pc:sldMk cId="0" sldId="284"/>
        </pc:sldMkLst>
      </pc:sldChg>
      <pc:sldChg chg="delSp modSp">
        <pc:chgData name="Antti Kokkonen" userId="71015d37-fd0e-46a9-9fb2-e3ea53a66292" providerId="ADAL" clId="{1FED94B1-652A-4A57-8C2F-B436A52AC428}" dt="2018-12-19T13:50:27.773" v="177" actId="207"/>
        <pc:sldMkLst>
          <pc:docMk/>
          <pc:sldMk cId="0" sldId="286"/>
        </pc:sldMkLst>
        <pc:spChg chg="mod">
          <ac:chgData name="Antti Kokkonen" userId="71015d37-fd0e-46a9-9fb2-e3ea53a66292" providerId="ADAL" clId="{1FED94B1-652A-4A57-8C2F-B436A52AC428}" dt="2018-12-19T13:50:05.401" v="172" actId="14100"/>
          <ac:spMkLst>
            <pc:docMk/>
            <pc:sldMk cId="0" sldId="286"/>
            <ac:spMk id="2" creationId="{00000000-0000-0000-0000-000000000000}"/>
          </ac:spMkLst>
        </pc:spChg>
        <pc:spChg chg="del">
          <ac:chgData name="Antti Kokkonen" userId="71015d37-fd0e-46a9-9fb2-e3ea53a66292" providerId="ADAL" clId="{1FED94B1-652A-4A57-8C2F-B436A52AC428}" dt="2018-12-19T13:49:49.401" v="167" actId="478"/>
          <ac:spMkLst>
            <pc:docMk/>
            <pc:sldMk cId="0" sldId="286"/>
            <ac:spMk id="3" creationId="{00000000-0000-0000-0000-000000000000}"/>
          </ac:spMkLst>
        </pc:spChg>
        <pc:graphicFrameChg chg="mod">
          <ac:chgData name="Antti Kokkonen" userId="71015d37-fd0e-46a9-9fb2-e3ea53a66292" providerId="ADAL" clId="{1FED94B1-652A-4A57-8C2F-B436A52AC428}" dt="2018-12-19T13:50:27.773" v="177" actId="207"/>
          <ac:graphicFrameMkLst>
            <pc:docMk/>
            <pc:sldMk cId="0" sldId="286"/>
            <ac:graphicFrameMk id="4" creationId="{00000000-0000-0000-0000-000000000000}"/>
          </ac:graphicFrameMkLst>
        </pc:graphicFrameChg>
      </pc:sldChg>
      <pc:sldChg chg="del">
        <pc:chgData name="Antti Kokkonen" userId="71015d37-fd0e-46a9-9fb2-e3ea53a66292" providerId="ADAL" clId="{1FED94B1-652A-4A57-8C2F-B436A52AC428}" dt="2018-12-19T13:50:38.038" v="178" actId="2696"/>
        <pc:sldMkLst>
          <pc:docMk/>
          <pc:sldMk cId="0" sldId="288"/>
        </pc:sldMkLst>
      </pc:sldChg>
      <pc:sldChg chg="delSp modSp">
        <pc:chgData name="Antti Kokkonen" userId="71015d37-fd0e-46a9-9fb2-e3ea53a66292" providerId="ADAL" clId="{1FED94B1-652A-4A57-8C2F-B436A52AC428}" dt="2018-12-19T13:51:20.724" v="187" actId="404"/>
        <pc:sldMkLst>
          <pc:docMk/>
          <pc:sldMk cId="0" sldId="290"/>
        </pc:sldMkLst>
        <pc:spChg chg="mod">
          <ac:chgData name="Antti Kokkonen" userId="71015d37-fd0e-46a9-9fb2-e3ea53a66292" providerId="ADAL" clId="{1FED94B1-652A-4A57-8C2F-B436A52AC428}" dt="2018-12-19T13:51:20.724" v="187" actId="404"/>
          <ac:spMkLst>
            <pc:docMk/>
            <pc:sldMk cId="0" sldId="290"/>
            <ac:spMk id="2" creationId="{00000000-0000-0000-0000-000000000000}"/>
          </ac:spMkLst>
        </pc:spChg>
        <pc:spChg chg="del">
          <ac:chgData name="Antti Kokkonen" userId="71015d37-fd0e-46a9-9fb2-e3ea53a66292" providerId="ADAL" clId="{1FED94B1-652A-4A57-8C2F-B436A52AC428}" dt="2018-12-19T13:50:55.094" v="180" actId="478"/>
          <ac:spMkLst>
            <pc:docMk/>
            <pc:sldMk cId="0" sldId="290"/>
            <ac:spMk id="3" creationId="{00000000-0000-0000-0000-000000000000}"/>
          </ac:spMkLst>
        </pc:spChg>
        <pc:graphicFrameChg chg="mod">
          <ac:chgData name="Antti Kokkonen" userId="71015d37-fd0e-46a9-9fb2-e3ea53a66292" providerId="ADAL" clId="{1FED94B1-652A-4A57-8C2F-B436A52AC428}" dt="2018-12-19T13:51:16.700" v="185" actId="1076"/>
          <ac:graphicFrameMkLst>
            <pc:docMk/>
            <pc:sldMk cId="0" sldId="290"/>
            <ac:graphicFrameMk id="4" creationId="{00000000-0000-0000-0000-000000000000}"/>
          </ac:graphicFrameMkLst>
        </pc:graphicFrameChg>
      </pc:sldChg>
      <pc:sldChg chg="del">
        <pc:chgData name="Antti Kokkonen" userId="71015d37-fd0e-46a9-9fb2-e3ea53a66292" providerId="ADAL" clId="{1FED94B1-652A-4A57-8C2F-B436A52AC428}" dt="2018-12-19T13:51:46.020" v="188" actId="2696"/>
        <pc:sldMkLst>
          <pc:docMk/>
          <pc:sldMk cId="0" sldId="292"/>
        </pc:sldMkLst>
      </pc:sldChg>
      <pc:sldChg chg="delSp modSp">
        <pc:chgData name="Antti Kokkonen" userId="71015d37-fd0e-46a9-9fb2-e3ea53a66292" providerId="ADAL" clId="{1FED94B1-652A-4A57-8C2F-B436A52AC428}" dt="2018-12-19T13:52:22.877" v="199" actId="207"/>
        <pc:sldMkLst>
          <pc:docMk/>
          <pc:sldMk cId="0" sldId="294"/>
        </pc:sldMkLst>
        <pc:spChg chg="mod">
          <ac:chgData name="Antti Kokkonen" userId="71015d37-fd0e-46a9-9fb2-e3ea53a66292" providerId="ADAL" clId="{1FED94B1-652A-4A57-8C2F-B436A52AC428}" dt="2018-12-19T13:52:06.709" v="195" actId="113"/>
          <ac:spMkLst>
            <pc:docMk/>
            <pc:sldMk cId="0" sldId="294"/>
            <ac:spMk id="2" creationId="{00000000-0000-0000-0000-000000000000}"/>
          </ac:spMkLst>
        </pc:spChg>
        <pc:spChg chg="del">
          <ac:chgData name="Antti Kokkonen" userId="71015d37-fd0e-46a9-9fb2-e3ea53a66292" providerId="ADAL" clId="{1FED94B1-652A-4A57-8C2F-B436A52AC428}" dt="2018-12-19T13:52:11.413" v="196" actId="478"/>
          <ac:spMkLst>
            <pc:docMk/>
            <pc:sldMk cId="0" sldId="294"/>
            <ac:spMk id="3" creationId="{00000000-0000-0000-0000-000000000000}"/>
          </ac:spMkLst>
        </pc:spChg>
        <pc:graphicFrameChg chg="mod">
          <ac:chgData name="Antti Kokkonen" userId="71015d37-fd0e-46a9-9fb2-e3ea53a66292" providerId="ADAL" clId="{1FED94B1-652A-4A57-8C2F-B436A52AC428}" dt="2018-12-19T13:52:22.877" v="199" actId="207"/>
          <ac:graphicFrameMkLst>
            <pc:docMk/>
            <pc:sldMk cId="0" sldId="294"/>
            <ac:graphicFrameMk id="4" creationId="{00000000-0000-0000-0000-000000000000}"/>
          </ac:graphicFrameMkLst>
        </pc:graphicFrameChg>
      </pc:sldChg>
      <pc:sldChg chg="del">
        <pc:chgData name="Antti Kokkonen" userId="71015d37-fd0e-46a9-9fb2-e3ea53a66292" providerId="ADAL" clId="{1FED94B1-652A-4A57-8C2F-B436A52AC428}" dt="2018-12-19T13:52:33.307" v="200" actId="2696"/>
        <pc:sldMkLst>
          <pc:docMk/>
          <pc:sldMk cId="0" sldId="296"/>
        </pc:sldMkLst>
      </pc:sldChg>
      <pc:sldChg chg="delSp modSp">
        <pc:chgData name="Antti Kokkonen" userId="71015d37-fd0e-46a9-9fb2-e3ea53a66292" providerId="ADAL" clId="{1FED94B1-652A-4A57-8C2F-B436A52AC428}" dt="2018-12-19T13:53:59.041" v="221" actId="1076"/>
        <pc:sldMkLst>
          <pc:docMk/>
          <pc:sldMk cId="0" sldId="298"/>
        </pc:sldMkLst>
        <pc:spChg chg="mod">
          <ac:chgData name="Antti Kokkonen" userId="71015d37-fd0e-46a9-9fb2-e3ea53a66292" providerId="ADAL" clId="{1FED94B1-652A-4A57-8C2F-B436A52AC428}" dt="2018-12-19T13:53:59.041" v="221" actId="1076"/>
          <ac:spMkLst>
            <pc:docMk/>
            <pc:sldMk cId="0" sldId="298"/>
            <ac:spMk id="2" creationId="{00000000-0000-0000-0000-000000000000}"/>
          </ac:spMkLst>
        </pc:spChg>
        <pc:spChg chg="del">
          <ac:chgData name="Antti Kokkonen" userId="71015d37-fd0e-46a9-9fb2-e3ea53a66292" providerId="ADAL" clId="{1FED94B1-652A-4A57-8C2F-B436A52AC428}" dt="2018-12-19T13:52:56.745" v="208" actId="478"/>
          <ac:spMkLst>
            <pc:docMk/>
            <pc:sldMk cId="0" sldId="298"/>
            <ac:spMk id="3" creationId="{00000000-0000-0000-0000-000000000000}"/>
          </ac:spMkLst>
        </pc:spChg>
        <pc:graphicFrameChg chg="mod">
          <ac:chgData name="Antti Kokkonen" userId="71015d37-fd0e-46a9-9fb2-e3ea53a66292" providerId="ADAL" clId="{1FED94B1-652A-4A57-8C2F-B436A52AC428}" dt="2018-12-19T13:53:01.096" v="209" actId="1076"/>
          <ac:graphicFrameMkLst>
            <pc:docMk/>
            <pc:sldMk cId="0" sldId="298"/>
            <ac:graphicFrameMk id="4" creationId="{00000000-0000-0000-0000-000000000000}"/>
          </ac:graphicFrameMkLst>
        </pc:graphicFrameChg>
      </pc:sldChg>
      <pc:sldChg chg="del">
        <pc:chgData name="Antti Kokkonen" userId="71015d37-fd0e-46a9-9fb2-e3ea53a66292" providerId="ADAL" clId="{1FED94B1-652A-4A57-8C2F-B436A52AC428}" dt="2018-12-19T13:53:14.001" v="210" actId="2696"/>
        <pc:sldMkLst>
          <pc:docMk/>
          <pc:sldMk cId="0" sldId="300"/>
        </pc:sldMkLst>
      </pc:sldChg>
      <pc:sldChg chg="delSp modSp">
        <pc:chgData name="Antti Kokkonen" userId="71015d37-fd0e-46a9-9fb2-e3ea53a66292" providerId="ADAL" clId="{1FED94B1-652A-4A57-8C2F-B436A52AC428}" dt="2018-12-19T13:54:14.523" v="224" actId="207"/>
        <pc:sldMkLst>
          <pc:docMk/>
          <pc:sldMk cId="0" sldId="302"/>
        </pc:sldMkLst>
        <pc:spChg chg="mod">
          <ac:chgData name="Antti Kokkonen" userId="71015d37-fd0e-46a9-9fb2-e3ea53a66292" providerId="ADAL" clId="{1FED94B1-652A-4A57-8C2F-B436A52AC428}" dt="2018-12-19T13:53:43.318" v="217" actId="113"/>
          <ac:spMkLst>
            <pc:docMk/>
            <pc:sldMk cId="0" sldId="302"/>
            <ac:spMk id="2" creationId="{00000000-0000-0000-0000-000000000000}"/>
          </ac:spMkLst>
        </pc:spChg>
        <pc:spChg chg="del">
          <ac:chgData name="Antti Kokkonen" userId="71015d37-fd0e-46a9-9fb2-e3ea53a66292" providerId="ADAL" clId="{1FED94B1-652A-4A57-8C2F-B436A52AC428}" dt="2018-12-19T13:53:19.135" v="211" actId="478"/>
          <ac:spMkLst>
            <pc:docMk/>
            <pc:sldMk cId="0" sldId="302"/>
            <ac:spMk id="3" creationId="{00000000-0000-0000-0000-000000000000}"/>
          </ac:spMkLst>
        </pc:spChg>
        <pc:graphicFrameChg chg="mod">
          <ac:chgData name="Antti Kokkonen" userId="71015d37-fd0e-46a9-9fb2-e3ea53a66292" providerId="ADAL" clId="{1FED94B1-652A-4A57-8C2F-B436A52AC428}" dt="2018-12-19T13:54:14.523" v="224" actId="207"/>
          <ac:graphicFrameMkLst>
            <pc:docMk/>
            <pc:sldMk cId="0" sldId="302"/>
            <ac:graphicFrameMk id="4" creationId="{00000000-0000-0000-0000-000000000000}"/>
          </ac:graphicFrameMkLst>
        </pc:graphicFrameChg>
      </pc:sldChg>
      <pc:sldChg chg="del">
        <pc:chgData name="Antti Kokkonen" userId="71015d37-fd0e-46a9-9fb2-e3ea53a66292" providerId="ADAL" clId="{1FED94B1-652A-4A57-8C2F-B436A52AC428}" dt="2018-12-19T13:54:21.616" v="225" actId="2696"/>
        <pc:sldMkLst>
          <pc:docMk/>
          <pc:sldMk cId="0" sldId="304"/>
        </pc:sldMkLst>
      </pc:sldChg>
      <pc:sldChg chg="delSp modSp">
        <pc:chgData name="Antti Kokkonen" userId="71015d37-fd0e-46a9-9fb2-e3ea53a66292" providerId="ADAL" clId="{1FED94B1-652A-4A57-8C2F-B436A52AC428}" dt="2018-12-19T13:54:43.863" v="233" actId="1076"/>
        <pc:sldMkLst>
          <pc:docMk/>
          <pc:sldMk cId="0" sldId="306"/>
        </pc:sldMkLst>
        <pc:spChg chg="mod">
          <ac:chgData name="Antti Kokkonen" userId="71015d37-fd0e-46a9-9fb2-e3ea53a66292" providerId="ADAL" clId="{1FED94B1-652A-4A57-8C2F-B436A52AC428}" dt="2018-12-19T13:54:38.262" v="231" actId="113"/>
          <ac:spMkLst>
            <pc:docMk/>
            <pc:sldMk cId="0" sldId="306"/>
            <ac:spMk id="2" creationId="{00000000-0000-0000-0000-000000000000}"/>
          </ac:spMkLst>
        </pc:spChg>
        <pc:spChg chg="del">
          <ac:chgData name="Antti Kokkonen" userId="71015d37-fd0e-46a9-9fb2-e3ea53a66292" providerId="ADAL" clId="{1FED94B1-652A-4A57-8C2F-B436A52AC428}" dt="2018-12-19T13:54:40.842" v="232" actId="478"/>
          <ac:spMkLst>
            <pc:docMk/>
            <pc:sldMk cId="0" sldId="306"/>
            <ac:spMk id="3" creationId="{00000000-0000-0000-0000-000000000000}"/>
          </ac:spMkLst>
        </pc:spChg>
        <pc:graphicFrameChg chg="mod">
          <ac:chgData name="Antti Kokkonen" userId="71015d37-fd0e-46a9-9fb2-e3ea53a66292" providerId="ADAL" clId="{1FED94B1-652A-4A57-8C2F-B436A52AC428}" dt="2018-12-19T13:54:43.863" v="233" actId="1076"/>
          <ac:graphicFrameMkLst>
            <pc:docMk/>
            <pc:sldMk cId="0" sldId="306"/>
            <ac:graphicFrameMk id="4" creationId="{00000000-0000-0000-0000-000000000000}"/>
          </ac:graphicFrameMkLst>
        </pc:graphicFrameChg>
      </pc:sldChg>
      <pc:sldChg chg="del">
        <pc:chgData name="Antti Kokkonen" userId="71015d37-fd0e-46a9-9fb2-e3ea53a66292" providerId="ADAL" clId="{1FED94B1-652A-4A57-8C2F-B436A52AC428}" dt="2018-12-19T13:54:48.568" v="234" actId="2696"/>
        <pc:sldMkLst>
          <pc:docMk/>
          <pc:sldMk cId="0" sldId="308"/>
        </pc:sldMkLst>
      </pc:sldChg>
      <pc:sldChg chg="delSp modSp">
        <pc:chgData name="Antti Kokkonen" userId="71015d37-fd0e-46a9-9fb2-e3ea53a66292" providerId="ADAL" clId="{1FED94B1-652A-4A57-8C2F-B436A52AC428}" dt="2018-12-19T13:55:36.289" v="246" actId="1076"/>
        <pc:sldMkLst>
          <pc:docMk/>
          <pc:sldMk cId="0" sldId="310"/>
        </pc:sldMkLst>
        <pc:spChg chg="mod">
          <ac:chgData name="Antti Kokkonen" userId="71015d37-fd0e-46a9-9fb2-e3ea53a66292" providerId="ADAL" clId="{1FED94B1-652A-4A57-8C2F-B436A52AC428}" dt="2018-12-19T13:55:33.274" v="245" actId="1076"/>
          <ac:spMkLst>
            <pc:docMk/>
            <pc:sldMk cId="0" sldId="310"/>
            <ac:spMk id="2" creationId="{00000000-0000-0000-0000-000000000000}"/>
          </ac:spMkLst>
        </pc:spChg>
        <pc:spChg chg="del">
          <ac:chgData name="Antti Kokkonen" userId="71015d37-fd0e-46a9-9fb2-e3ea53a66292" providerId="ADAL" clId="{1FED94B1-652A-4A57-8C2F-B436A52AC428}" dt="2018-12-19T13:54:52.783" v="235" actId="478"/>
          <ac:spMkLst>
            <pc:docMk/>
            <pc:sldMk cId="0" sldId="310"/>
            <ac:spMk id="3" creationId="{00000000-0000-0000-0000-000000000000}"/>
          </ac:spMkLst>
        </pc:spChg>
        <pc:graphicFrameChg chg="mod">
          <ac:chgData name="Antti Kokkonen" userId="71015d37-fd0e-46a9-9fb2-e3ea53a66292" providerId="ADAL" clId="{1FED94B1-652A-4A57-8C2F-B436A52AC428}" dt="2018-12-19T13:55:36.289" v="246" actId="1076"/>
          <ac:graphicFrameMkLst>
            <pc:docMk/>
            <pc:sldMk cId="0" sldId="310"/>
            <ac:graphicFrameMk id="4" creationId="{00000000-0000-0000-0000-000000000000}"/>
          </ac:graphicFrameMkLst>
        </pc:graphicFrameChg>
      </pc:sldChg>
      <pc:sldChg chg="del">
        <pc:chgData name="Antti Kokkonen" userId="71015d37-fd0e-46a9-9fb2-e3ea53a66292" providerId="ADAL" clId="{1FED94B1-652A-4A57-8C2F-B436A52AC428}" dt="2018-12-19T13:55:44.774" v="247" actId="2696"/>
        <pc:sldMkLst>
          <pc:docMk/>
          <pc:sldMk cId="0" sldId="312"/>
        </pc:sldMkLst>
      </pc:sldChg>
      <pc:sldChg chg="delSp modSp">
        <pc:chgData name="Antti Kokkonen" userId="71015d37-fd0e-46a9-9fb2-e3ea53a66292" providerId="ADAL" clId="{1FED94B1-652A-4A57-8C2F-B436A52AC428}" dt="2018-12-19T13:56:49.779" v="255" actId="207"/>
        <pc:sldMkLst>
          <pc:docMk/>
          <pc:sldMk cId="0" sldId="314"/>
        </pc:sldMkLst>
        <pc:spChg chg="mod">
          <ac:chgData name="Antti Kokkonen" userId="71015d37-fd0e-46a9-9fb2-e3ea53a66292" providerId="ADAL" clId="{1FED94B1-652A-4A57-8C2F-B436A52AC428}" dt="2018-12-19T13:56:22.251" v="250" actId="14100"/>
          <ac:spMkLst>
            <pc:docMk/>
            <pc:sldMk cId="0" sldId="314"/>
            <ac:spMk id="2" creationId="{00000000-0000-0000-0000-000000000000}"/>
          </ac:spMkLst>
        </pc:spChg>
        <pc:spChg chg="del">
          <ac:chgData name="Antti Kokkonen" userId="71015d37-fd0e-46a9-9fb2-e3ea53a66292" providerId="ADAL" clId="{1FED94B1-652A-4A57-8C2F-B436A52AC428}" dt="2018-12-19T13:56:26.510" v="251" actId="478"/>
          <ac:spMkLst>
            <pc:docMk/>
            <pc:sldMk cId="0" sldId="314"/>
            <ac:spMk id="3" creationId="{00000000-0000-0000-0000-000000000000}"/>
          </ac:spMkLst>
        </pc:spChg>
        <pc:graphicFrameChg chg="mod">
          <ac:chgData name="Antti Kokkonen" userId="71015d37-fd0e-46a9-9fb2-e3ea53a66292" providerId="ADAL" clId="{1FED94B1-652A-4A57-8C2F-B436A52AC428}" dt="2018-12-19T13:56:49.779" v="255" actId="207"/>
          <ac:graphicFrameMkLst>
            <pc:docMk/>
            <pc:sldMk cId="0" sldId="314"/>
            <ac:graphicFrameMk id="4" creationId="{00000000-0000-0000-0000-000000000000}"/>
          </ac:graphicFrameMkLst>
        </pc:graphicFrameChg>
      </pc:sldChg>
      <pc:sldChg chg="del">
        <pc:chgData name="Antti Kokkonen" userId="71015d37-fd0e-46a9-9fb2-e3ea53a66292" providerId="ADAL" clId="{1FED94B1-652A-4A57-8C2F-B436A52AC428}" dt="2018-12-19T13:57:10.702" v="256" actId="2696"/>
        <pc:sldMkLst>
          <pc:docMk/>
          <pc:sldMk cId="0" sldId="316"/>
        </pc:sldMkLst>
      </pc:sldChg>
      <pc:sldChg chg="delSp modSp">
        <pc:chgData name="Antti Kokkonen" userId="71015d37-fd0e-46a9-9fb2-e3ea53a66292" providerId="ADAL" clId="{1FED94B1-652A-4A57-8C2F-B436A52AC428}" dt="2018-12-19T13:57:49.244" v="264" actId="207"/>
        <pc:sldMkLst>
          <pc:docMk/>
          <pc:sldMk cId="0" sldId="318"/>
        </pc:sldMkLst>
        <pc:spChg chg="mod">
          <ac:chgData name="Antti Kokkonen" userId="71015d37-fd0e-46a9-9fb2-e3ea53a66292" providerId="ADAL" clId="{1FED94B1-652A-4A57-8C2F-B436A52AC428}" dt="2018-12-19T13:57:33.290" v="261" actId="404"/>
          <ac:spMkLst>
            <pc:docMk/>
            <pc:sldMk cId="0" sldId="318"/>
            <ac:spMk id="2" creationId="{00000000-0000-0000-0000-000000000000}"/>
          </ac:spMkLst>
        </pc:spChg>
        <pc:spChg chg="del">
          <ac:chgData name="Antti Kokkonen" userId="71015d37-fd0e-46a9-9fb2-e3ea53a66292" providerId="ADAL" clId="{1FED94B1-652A-4A57-8C2F-B436A52AC428}" dt="2018-12-19T13:57:15.885" v="257" actId="478"/>
          <ac:spMkLst>
            <pc:docMk/>
            <pc:sldMk cId="0" sldId="318"/>
            <ac:spMk id="3" creationId="{00000000-0000-0000-0000-000000000000}"/>
          </ac:spMkLst>
        </pc:spChg>
        <pc:graphicFrameChg chg="mod">
          <ac:chgData name="Antti Kokkonen" userId="71015d37-fd0e-46a9-9fb2-e3ea53a66292" providerId="ADAL" clId="{1FED94B1-652A-4A57-8C2F-B436A52AC428}" dt="2018-12-19T13:57:49.244" v="264" actId="207"/>
          <ac:graphicFrameMkLst>
            <pc:docMk/>
            <pc:sldMk cId="0" sldId="318"/>
            <ac:graphicFrameMk id="4" creationId="{00000000-0000-0000-0000-000000000000}"/>
          </ac:graphicFrameMkLst>
        </pc:graphicFrameChg>
      </pc:sldChg>
      <pc:sldChg chg="del">
        <pc:chgData name="Antti Kokkonen" userId="71015d37-fd0e-46a9-9fb2-e3ea53a66292" providerId="ADAL" clId="{1FED94B1-652A-4A57-8C2F-B436A52AC428}" dt="2018-12-19T13:57:56.399" v="265" actId="2696"/>
        <pc:sldMkLst>
          <pc:docMk/>
          <pc:sldMk cId="0" sldId="320"/>
        </pc:sldMkLst>
      </pc:sldChg>
      <pc:sldChg chg="delSp modSp">
        <pc:chgData name="Antti Kokkonen" userId="71015d37-fd0e-46a9-9fb2-e3ea53a66292" providerId="ADAL" clId="{1FED94B1-652A-4A57-8C2F-B436A52AC428}" dt="2018-12-19T13:58:42.114" v="276" actId="1076"/>
        <pc:sldMkLst>
          <pc:docMk/>
          <pc:sldMk cId="0" sldId="322"/>
        </pc:sldMkLst>
        <pc:spChg chg="mod">
          <ac:chgData name="Antti Kokkonen" userId="71015d37-fd0e-46a9-9fb2-e3ea53a66292" providerId="ADAL" clId="{1FED94B1-652A-4A57-8C2F-B436A52AC428}" dt="2018-12-19T13:58:27.162" v="273" actId="14100"/>
          <ac:spMkLst>
            <pc:docMk/>
            <pc:sldMk cId="0" sldId="322"/>
            <ac:spMk id="2" creationId="{00000000-0000-0000-0000-000000000000}"/>
          </ac:spMkLst>
        </pc:spChg>
        <pc:spChg chg="del">
          <ac:chgData name="Antti Kokkonen" userId="71015d37-fd0e-46a9-9fb2-e3ea53a66292" providerId="ADAL" clId="{1FED94B1-652A-4A57-8C2F-B436A52AC428}" dt="2018-12-19T13:58:02.972" v="266" actId="478"/>
          <ac:spMkLst>
            <pc:docMk/>
            <pc:sldMk cId="0" sldId="322"/>
            <ac:spMk id="3" creationId="{00000000-0000-0000-0000-000000000000}"/>
          </ac:spMkLst>
        </pc:spChg>
        <pc:graphicFrameChg chg="mod">
          <ac:chgData name="Antti Kokkonen" userId="71015d37-fd0e-46a9-9fb2-e3ea53a66292" providerId="ADAL" clId="{1FED94B1-652A-4A57-8C2F-B436A52AC428}" dt="2018-12-19T13:58:42.114" v="276" actId="1076"/>
          <ac:graphicFrameMkLst>
            <pc:docMk/>
            <pc:sldMk cId="0" sldId="322"/>
            <ac:graphicFrameMk id="4" creationId="{00000000-0000-0000-0000-000000000000}"/>
          </ac:graphicFrameMkLst>
        </pc:graphicFrameChg>
      </pc:sldChg>
      <pc:sldChg chg="del">
        <pc:chgData name="Antti Kokkonen" userId="71015d37-fd0e-46a9-9fb2-e3ea53a66292" providerId="ADAL" clId="{1FED94B1-652A-4A57-8C2F-B436A52AC428}" dt="2018-12-19T13:58:48.594" v="277" actId="2696"/>
        <pc:sldMkLst>
          <pc:docMk/>
          <pc:sldMk cId="0" sldId="324"/>
        </pc:sldMkLst>
      </pc:sldChg>
      <pc:sldChg chg="delSp modSp">
        <pc:chgData name="Antti Kokkonen" userId="71015d37-fd0e-46a9-9fb2-e3ea53a66292" providerId="ADAL" clId="{1FED94B1-652A-4A57-8C2F-B436A52AC428}" dt="2018-12-19T13:59:23.696" v="285" actId="1076"/>
        <pc:sldMkLst>
          <pc:docMk/>
          <pc:sldMk cId="0" sldId="326"/>
        </pc:sldMkLst>
        <pc:spChg chg="mod">
          <ac:chgData name="Antti Kokkonen" userId="71015d37-fd0e-46a9-9fb2-e3ea53a66292" providerId="ADAL" clId="{1FED94B1-652A-4A57-8C2F-B436A52AC428}" dt="2018-12-19T13:59:07.943" v="282" actId="113"/>
          <ac:spMkLst>
            <pc:docMk/>
            <pc:sldMk cId="0" sldId="326"/>
            <ac:spMk id="2" creationId="{00000000-0000-0000-0000-000000000000}"/>
          </ac:spMkLst>
        </pc:spChg>
        <pc:spChg chg="del">
          <ac:chgData name="Antti Kokkonen" userId="71015d37-fd0e-46a9-9fb2-e3ea53a66292" providerId="ADAL" clId="{1FED94B1-652A-4A57-8C2F-B436A52AC428}" dt="2018-12-19T13:58:54.051" v="278" actId="478"/>
          <ac:spMkLst>
            <pc:docMk/>
            <pc:sldMk cId="0" sldId="326"/>
            <ac:spMk id="3" creationId="{00000000-0000-0000-0000-000000000000}"/>
          </ac:spMkLst>
        </pc:spChg>
        <pc:graphicFrameChg chg="mod">
          <ac:chgData name="Antti Kokkonen" userId="71015d37-fd0e-46a9-9fb2-e3ea53a66292" providerId="ADAL" clId="{1FED94B1-652A-4A57-8C2F-B436A52AC428}" dt="2018-12-19T13:59:23.696" v="285" actId="1076"/>
          <ac:graphicFrameMkLst>
            <pc:docMk/>
            <pc:sldMk cId="0" sldId="326"/>
            <ac:graphicFrameMk id="4" creationId="{00000000-0000-0000-0000-000000000000}"/>
          </ac:graphicFrameMkLst>
        </pc:graphicFrameChg>
      </pc:sldChg>
      <pc:sldChg chg="del">
        <pc:chgData name="Antti Kokkonen" userId="71015d37-fd0e-46a9-9fb2-e3ea53a66292" providerId="ADAL" clId="{1FED94B1-652A-4A57-8C2F-B436A52AC428}" dt="2018-12-19T13:59:32.122" v="286" actId="2696"/>
        <pc:sldMkLst>
          <pc:docMk/>
          <pc:sldMk cId="0" sldId="328"/>
        </pc:sldMkLst>
      </pc:sldChg>
      <pc:sldChg chg="delSp modSp">
        <pc:chgData name="Antti Kokkonen" userId="71015d37-fd0e-46a9-9fb2-e3ea53a66292" providerId="ADAL" clId="{1FED94B1-652A-4A57-8C2F-B436A52AC428}" dt="2018-12-19T14:00:11.383" v="297" actId="1076"/>
        <pc:sldMkLst>
          <pc:docMk/>
          <pc:sldMk cId="0" sldId="330"/>
        </pc:sldMkLst>
        <pc:spChg chg="mod">
          <ac:chgData name="Antti Kokkonen" userId="71015d37-fd0e-46a9-9fb2-e3ea53a66292" providerId="ADAL" clId="{1FED94B1-652A-4A57-8C2F-B436A52AC428}" dt="2018-12-19T13:59:54.044" v="294" actId="113"/>
          <ac:spMkLst>
            <pc:docMk/>
            <pc:sldMk cId="0" sldId="330"/>
            <ac:spMk id="2" creationId="{00000000-0000-0000-0000-000000000000}"/>
          </ac:spMkLst>
        </pc:spChg>
        <pc:spChg chg="del">
          <ac:chgData name="Antti Kokkonen" userId="71015d37-fd0e-46a9-9fb2-e3ea53a66292" providerId="ADAL" clId="{1FED94B1-652A-4A57-8C2F-B436A52AC428}" dt="2018-12-19T13:59:36.579" v="287" actId="478"/>
          <ac:spMkLst>
            <pc:docMk/>
            <pc:sldMk cId="0" sldId="330"/>
            <ac:spMk id="3" creationId="{00000000-0000-0000-0000-000000000000}"/>
          </ac:spMkLst>
        </pc:spChg>
        <pc:graphicFrameChg chg="mod">
          <ac:chgData name="Antti Kokkonen" userId="71015d37-fd0e-46a9-9fb2-e3ea53a66292" providerId="ADAL" clId="{1FED94B1-652A-4A57-8C2F-B436A52AC428}" dt="2018-12-19T14:00:11.383" v="297" actId="1076"/>
          <ac:graphicFrameMkLst>
            <pc:docMk/>
            <pc:sldMk cId="0" sldId="330"/>
            <ac:graphicFrameMk id="4" creationId="{00000000-0000-0000-0000-000000000000}"/>
          </ac:graphicFrameMkLst>
        </pc:graphicFrameChg>
      </pc:sldChg>
      <pc:sldChg chg="add del">
        <pc:chgData name="Antti Kokkonen" userId="71015d37-fd0e-46a9-9fb2-e3ea53a66292" providerId="ADAL" clId="{1FED94B1-652A-4A57-8C2F-B436A52AC428}" dt="2018-12-19T14:02:57.254" v="300" actId="2696"/>
        <pc:sldMkLst>
          <pc:docMk/>
          <pc:sldMk cId="0" sldId="332"/>
        </pc:sldMkLst>
      </pc:sldChg>
      <pc:sldChg chg="delSp modSp">
        <pc:chgData name="Antti Kokkonen" userId="71015d37-fd0e-46a9-9fb2-e3ea53a66292" providerId="ADAL" clId="{1FED94B1-652A-4A57-8C2F-B436A52AC428}" dt="2018-12-19T14:06:54.086" v="337" actId="207"/>
        <pc:sldMkLst>
          <pc:docMk/>
          <pc:sldMk cId="0" sldId="334"/>
        </pc:sldMkLst>
        <pc:spChg chg="mod">
          <ac:chgData name="Antti Kokkonen" userId="71015d37-fd0e-46a9-9fb2-e3ea53a66292" providerId="ADAL" clId="{1FED94B1-652A-4A57-8C2F-B436A52AC428}" dt="2018-12-19T14:06:35.015" v="333" actId="113"/>
          <ac:spMkLst>
            <pc:docMk/>
            <pc:sldMk cId="0" sldId="334"/>
            <ac:spMk id="2" creationId="{00000000-0000-0000-0000-000000000000}"/>
          </ac:spMkLst>
        </pc:spChg>
        <pc:spChg chg="del">
          <ac:chgData name="Antti Kokkonen" userId="71015d37-fd0e-46a9-9fb2-e3ea53a66292" providerId="ADAL" clId="{1FED94B1-652A-4A57-8C2F-B436A52AC428}" dt="2018-12-19T14:06:41.088" v="334" actId="478"/>
          <ac:spMkLst>
            <pc:docMk/>
            <pc:sldMk cId="0" sldId="334"/>
            <ac:spMk id="3" creationId="{00000000-0000-0000-0000-000000000000}"/>
          </ac:spMkLst>
        </pc:spChg>
        <pc:graphicFrameChg chg="mod">
          <ac:chgData name="Antti Kokkonen" userId="71015d37-fd0e-46a9-9fb2-e3ea53a66292" providerId="ADAL" clId="{1FED94B1-652A-4A57-8C2F-B436A52AC428}" dt="2018-12-19T14:06:54.086" v="337" actId="207"/>
          <ac:graphicFrameMkLst>
            <pc:docMk/>
            <pc:sldMk cId="0" sldId="334"/>
            <ac:graphicFrameMk id="4" creationId="{00000000-0000-0000-0000-000000000000}"/>
          </ac:graphicFrameMkLst>
        </pc:graphicFrameChg>
      </pc:sldChg>
      <pc:sldChg chg="del">
        <pc:chgData name="Antti Kokkonen" userId="71015d37-fd0e-46a9-9fb2-e3ea53a66292" providerId="ADAL" clId="{1FED94B1-652A-4A57-8C2F-B436A52AC428}" dt="2018-12-19T14:07:09.958" v="338" actId="2696"/>
        <pc:sldMkLst>
          <pc:docMk/>
          <pc:sldMk cId="0" sldId="336"/>
        </pc:sldMkLst>
      </pc:sldChg>
      <pc:sldChg chg="del">
        <pc:chgData name="Antti Kokkonen" userId="71015d37-fd0e-46a9-9fb2-e3ea53a66292" providerId="ADAL" clId="{1FED94B1-652A-4A57-8C2F-B436A52AC428}" dt="2018-12-19T14:07:35.628" v="339" actId="2696"/>
        <pc:sldMkLst>
          <pc:docMk/>
          <pc:sldMk cId="0" sldId="340"/>
        </pc:sldMkLst>
      </pc:sldChg>
      <pc:sldChg chg="delSp modSp">
        <pc:chgData name="Antti Kokkonen" userId="71015d37-fd0e-46a9-9fb2-e3ea53a66292" providerId="ADAL" clId="{1FED94B1-652A-4A57-8C2F-B436A52AC428}" dt="2018-12-19T14:08:47.871" v="359" actId="207"/>
        <pc:sldMkLst>
          <pc:docMk/>
          <pc:sldMk cId="0" sldId="342"/>
        </pc:sldMkLst>
        <pc:spChg chg="mod">
          <ac:chgData name="Antti Kokkonen" userId="71015d37-fd0e-46a9-9fb2-e3ea53a66292" providerId="ADAL" clId="{1FED94B1-652A-4A57-8C2F-B436A52AC428}" dt="2018-12-19T14:08:23.580" v="356" actId="113"/>
          <ac:spMkLst>
            <pc:docMk/>
            <pc:sldMk cId="0" sldId="342"/>
            <ac:spMk id="2" creationId="{00000000-0000-0000-0000-000000000000}"/>
          </ac:spMkLst>
        </pc:spChg>
        <pc:spChg chg="del">
          <ac:chgData name="Antti Kokkonen" userId="71015d37-fd0e-46a9-9fb2-e3ea53a66292" providerId="ADAL" clId="{1FED94B1-652A-4A57-8C2F-B436A52AC428}" dt="2018-12-19T14:07:44.245" v="340" actId="478"/>
          <ac:spMkLst>
            <pc:docMk/>
            <pc:sldMk cId="0" sldId="342"/>
            <ac:spMk id="3" creationId="{00000000-0000-0000-0000-000000000000}"/>
          </ac:spMkLst>
        </pc:spChg>
        <pc:graphicFrameChg chg="mod">
          <ac:chgData name="Antti Kokkonen" userId="71015d37-fd0e-46a9-9fb2-e3ea53a66292" providerId="ADAL" clId="{1FED94B1-652A-4A57-8C2F-B436A52AC428}" dt="2018-12-19T14:08:47.871" v="359" actId="207"/>
          <ac:graphicFrameMkLst>
            <pc:docMk/>
            <pc:sldMk cId="0" sldId="342"/>
            <ac:graphicFrameMk id="4" creationId="{00000000-0000-0000-0000-000000000000}"/>
          </ac:graphicFrameMkLst>
        </pc:graphicFrameChg>
      </pc:sldChg>
      <pc:sldChg chg="del">
        <pc:chgData name="Antti Kokkonen" userId="71015d37-fd0e-46a9-9fb2-e3ea53a66292" providerId="ADAL" clId="{1FED94B1-652A-4A57-8C2F-B436A52AC428}" dt="2018-12-19T14:09:12.090" v="360" actId="2696"/>
        <pc:sldMkLst>
          <pc:docMk/>
          <pc:sldMk cId="0" sldId="344"/>
        </pc:sldMkLst>
      </pc:sldChg>
      <pc:sldChg chg="delSp modSp">
        <pc:chgData name="Antti Kokkonen" userId="71015d37-fd0e-46a9-9fb2-e3ea53a66292" providerId="ADAL" clId="{1FED94B1-652A-4A57-8C2F-B436A52AC428}" dt="2018-12-19T14:10:05.144" v="370" actId="207"/>
        <pc:sldMkLst>
          <pc:docMk/>
          <pc:sldMk cId="0" sldId="346"/>
        </pc:sldMkLst>
        <pc:spChg chg="mod">
          <ac:chgData name="Antti Kokkonen" userId="71015d37-fd0e-46a9-9fb2-e3ea53a66292" providerId="ADAL" clId="{1FED94B1-652A-4A57-8C2F-B436A52AC428}" dt="2018-12-19T14:09:40.485" v="367" actId="1076"/>
          <ac:spMkLst>
            <pc:docMk/>
            <pc:sldMk cId="0" sldId="346"/>
            <ac:spMk id="2" creationId="{00000000-0000-0000-0000-000000000000}"/>
          </ac:spMkLst>
        </pc:spChg>
        <pc:spChg chg="del">
          <ac:chgData name="Antti Kokkonen" userId="71015d37-fd0e-46a9-9fb2-e3ea53a66292" providerId="ADAL" clId="{1FED94B1-652A-4A57-8C2F-B436A52AC428}" dt="2018-12-19T14:09:24.366" v="363" actId="478"/>
          <ac:spMkLst>
            <pc:docMk/>
            <pc:sldMk cId="0" sldId="346"/>
            <ac:spMk id="3" creationId="{00000000-0000-0000-0000-000000000000}"/>
          </ac:spMkLst>
        </pc:spChg>
        <pc:graphicFrameChg chg="mod">
          <ac:chgData name="Antti Kokkonen" userId="71015d37-fd0e-46a9-9fb2-e3ea53a66292" providerId="ADAL" clId="{1FED94B1-652A-4A57-8C2F-B436A52AC428}" dt="2018-12-19T14:10:05.144" v="370" actId="207"/>
          <ac:graphicFrameMkLst>
            <pc:docMk/>
            <pc:sldMk cId="0" sldId="346"/>
            <ac:graphicFrameMk id="4" creationId="{00000000-0000-0000-0000-000000000000}"/>
          </ac:graphicFrameMkLst>
        </pc:graphicFrameChg>
      </pc:sldChg>
      <pc:sldChg chg="del">
        <pc:chgData name="Antti Kokkonen" userId="71015d37-fd0e-46a9-9fb2-e3ea53a66292" providerId="ADAL" clId="{1FED94B1-652A-4A57-8C2F-B436A52AC428}" dt="2018-12-19T14:10:34.981" v="371" actId="2696"/>
        <pc:sldMkLst>
          <pc:docMk/>
          <pc:sldMk cId="0" sldId="348"/>
        </pc:sldMkLst>
      </pc:sldChg>
      <pc:sldChg chg="delSp modSp">
        <pc:chgData name="Antti Kokkonen" userId="71015d37-fd0e-46a9-9fb2-e3ea53a66292" providerId="ADAL" clId="{1FED94B1-652A-4A57-8C2F-B436A52AC428}" dt="2018-12-19T14:11:15.402" v="382" actId="207"/>
        <pc:sldMkLst>
          <pc:docMk/>
          <pc:sldMk cId="0" sldId="350"/>
        </pc:sldMkLst>
        <pc:spChg chg="mod">
          <ac:chgData name="Antti Kokkonen" userId="71015d37-fd0e-46a9-9fb2-e3ea53a66292" providerId="ADAL" clId="{1FED94B1-652A-4A57-8C2F-B436A52AC428}" dt="2018-12-19T14:10:58.216" v="378" actId="1076"/>
          <ac:spMkLst>
            <pc:docMk/>
            <pc:sldMk cId="0" sldId="350"/>
            <ac:spMk id="2" creationId="{00000000-0000-0000-0000-000000000000}"/>
          </ac:spMkLst>
        </pc:spChg>
        <pc:spChg chg="del">
          <ac:chgData name="Antti Kokkonen" userId="71015d37-fd0e-46a9-9fb2-e3ea53a66292" providerId="ADAL" clId="{1FED94B1-652A-4A57-8C2F-B436A52AC428}" dt="2018-12-19T14:11:01.101" v="379" actId="478"/>
          <ac:spMkLst>
            <pc:docMk/>
            <pc:sldMk cId="0" sldId="350"/>
            <ac:spMk id="3" creationId="{00000000-0000-0000-0000-000000000000}"/>
          </ac:spMkLst>
        </pc:spChg>
        <pc:graphicFrameChg chg="mod">
          <ac:chgData name="Antti Kokkonen" userId="71015d37-fd0e-46a9-9fb2-e3ea53a66292" providerId="ADAL" clId="{1FED94B1-652A-4A57-8C2F-B436A52AC428}" dt="2018-12-19T14:11:15.402" v="382" actId="207"/>
          <ac:graphicFrameMkLst>
            <pc:docMk/>
            <pc:sldMk cId="0" sldId="350"/>
            <ac:graphicFrameMk id="4" creationId="{00000000-0000-0000-0000-000000000000}"/>
          </ac:graphicFrameMkLst>
        </pc:graphicFrameChg>
      </pc:sldChg>
      <pc:sldChg chg="del">
        <pc:chgData name="Antti Kokkonen" userId="71015d37-fd0e-46a9-9fb2-e3ea53a66292" providerId="ADAL" clId="{1FED94B1-652A-4A57-8C2F-B436A52AC428}" dt="2018-12-19T14:11:26.093" v="383" actId="2696"/>
        <pc:sldMkLst>
          <pc:docMk/>
          <pc:sldMk cId="0" sldId="352"/>
        </pc:sldMkLst>
      </pc:sldChg>
      <pc:sldChg chg="del">
        <pc:chgData name="Antti Kokkonen" userId="71015d37-fd0e-46a9-9fb2-e3ea53a66292" providerId="ADAL" clId="{1FED94B1-652A-4A57-8C2F-B436A52AC428}" dt="2018-12-19T14:11:28.857" v="385" actId="2696"/>
        <pc:sldMkLst>
          <pc:docMk/>
          <pc:sldMk cId="2967121716" sldId="366"/>
        </pc:sldMkLst>
      </pc:sldChg>
      <pc:sldChg chg="del">
        <pc:chgData name="Antti Kokkonen" userId="71015d37-fd0e-46a9-9fb2-e3ea53a66292" providerId="ADAL" clId="{1FED94B1-652A-4A57-8C2F-B436A52AC428}" dt="2018-12-19T14:11:29.076" v="386" actId="2696"/>
        <pc:sldMkLst>
          <pc:docMk/>
          <pc:sldMk cId="4103571656" sldId="367"/>
        </pc:sldMkLst>
      </pc:sldChg>
      <pc:sldChg chg="del">
        <pc:chgData name="Antti Kokkonen" userId="71015d37-fd0e-46a9-9fb2-e3ea53a66292" providerId="ADAL" clId="{1FED94B1-652A-4A57-8C2F-B436A52AC428}" dt="2018-12-19T14:11:29.937" v="387" actId="2696"/>
        <pc:sldMkLst>
          <pc:docMk/>
          <pc:sldMk cId="1698960129" sldId="368"/>
        </pc:sldMkLst>
      </pc:sldChg>
      <pc:sldChg chg="del">
        <pc:chgData name="Antti Kokkonen" userId="71015d37-fd0e-46a9-9fb2-e3ea53a66292" providerId="ADAL" clId="{1FED94B1-652A-4A57-8C2F-B436A52AC428}" dt="2018-12-19T14:11:30.498" v="388" actId="2696"/>
        <pc:sldMkLst>
          <pc:docMk/>
          <pc:sldMk cId="1786089354" sldId="369"/>
        </pc:sldMkLst>
      </pc:sldChg>
      <pc:sldChg chg="del">
        <pc:chgData name="Antti Kokkonen" userId="71015d37-fd0e-46a9-9fb2-e3ea53a66292" providerId="ADAL" clId="{1FED94B1-652A-4A57-8C2F-B436A52AC428}" dt="2018-12-19T14:11:30.967" v="389" actId="2696"/>
        <pc:sldMkLst>
          <pc:docMk/>
          <pc:sldMk cId="3302834686" sldId="370"/>
        </pc:sldMkLst>
      </pc:sldChg>
      <pc:sldChg chg="del">
        <pc:chgData name="Antti Kokkonen" userId="71015d37-fd0e-46a9-9fb2-e3ea53a66292" providerId="ADAL" clId="{1FED94B1-652A-4A57-8C2F-B436A52AC428}" dt="2018-12-19T14:11:31.405" v="390" actId="2696"/>
        <pc:sldMkLst>
          <pc:docMk/>
          <pc:sldMk cId="2403631855" sldId="371"/>
        </pc:sldMkLst>
      </pc:sldChg>
      <pc:sldChg chg="del">
        <pc:chgData name="Antti Kokkonen" userId="71015d37-fd0e-46a9-9fb2-e3ea53a66292" providerId="ADAL" clId="{1FED94B1-652A-4A57-8C2F-B436A52AC428}" dt="2018-12-19T14:11:32.270" v="391" actId="2696"/>
        <pc:sldMkLst>
          <pc:docMk/>
          <pc:sldMk cId="1905849582" sldId="372"/>
        </pc:sldMkLst>
      </pc:sldChg>
      <pc:sldChg chg="modSp">
        <pc:chgData name="Antti Kokkonen" userId="71015d37-fd0e-46a9-9fb2-e3ea53a66292" providerId="ADAL" clId="{1FED94B1-652A-4A57-8C2F-B436A52AC428}" dt="2018-12-19T13:33:27.555" v="21" actId="20577"/>
        <pc:sldMkLst>
          <pc:docMk/>
          <pc:sldMk cId="0" sldId="373"/>
        </pc:sldMkLst>
        <pc:spChg chg="mod">
          <ac:chgData name="Antti Kokkonen" userId="71015d37-fd0e-46a9-9fb2-e3ea53a66292" providerId="ADAL" clId="{1FED94B1-652A-4A57-8C2F-B436A52AC428}" dt="2018-12-19T13:33:27.555" v="21" actId="20577"/>
          <ac:spMkLst>
            <pc:docMk/>
            <pc:sldMk cId="0" sldId="373"/>
            <ac:spMk id="2" creationId="{00000000-0000-0000-0000-000000000000}"/>
          </ac:spMkLst>
        </pc:spChg>
      </pc:sldChg>
      <pc:sldChg chg="addSp modSp add ord">
        <pc:chgData name="Antti Kokkonen" userId="71015d37-fd0e-46a9-9fb2-e3ea53a66292" providerId="ADAL" clId="{1FED94B1-652A-4A57-8C2F-B436A52AC428}" dt="2018-12-19T13:38:19.702" v="55"/>
        <pc:sldMkLst>
          <pc:docMk/>
          <pc:sldMk cId="738106821" sldId="374"/>
        </pc:sldMkLst>
        <pc:spChg chg="add mod">
          <ac:chgData name="Antti Kokkonen" userId="71015d37-fd0e-46a9-9fb2-e3ea53a66292" providerId="ADAL" clId="{1FED94B1-652A-4A57-8C2F-B436A52AC428}" dt="2018-12-19T13:37:36.077" v="53" actId="2711"/>
          <ac:spMkLst>
            <pc:docMk/>
            <pc:sldMk cId="738106821" sldId="374"/>
            <ac:spMk id="4" creationId="{F70F373B-3824-4F47-83AF-99DBCB1D7DB0}"/>
          </ac:spMkLst>
        </pc:spChg>
        <pc:graphicFrameChg chg="add mod modGraphic">
          <ac:chgData name="Antti Kokkonen" userId="71015d37-fd0e-46a9-9fb2-e3ea53a66292" providerId="ADAL" clId="{1FED94B1-652A-4A57-8C2F-B436A52AC428}" dt="2018-12-19T13:37:48.456" v="54" actId="2711"/>
          <ac:graphicFrameMkLst>
            <pc:docMk/>
            <pc:sldMk cId="738106821" sldId="374"/>
            <ac:graphicFrameMk id="3" creationId="{F7353DCB-FE88-492C-A13B-E90C6134126A}"/>
          </ac:graphicFrameMkLst>
        </pc:graphicFrameChg>
      </pc:sldChg>
      <pc:sldChg chg="addSp delSp modSp add">
        <pc:chgData name="Antti Kokkonen" userId="71015d37-fd0e-46a9-9fb2-e3ea53a66292" providerId="ADAL" clId="{1FED94B1-652A-4A57-8C2F-B436A52AC428}" dt="2018-12-19T13:44:02.486" v="113" actId="403"/>
        <pc:sldMkLst>
          <pc:docMk/>
          <pc:sldMk cId="1591180436" sldId="375"/>
        </pc:sldMkLst>
        <pc:spChg chg="add mod">
          <ac:chgData name="Antti Kokkonen" userId="71015d37-fd0e-46a9-9fb2-e3ea53a66292" providerId="ADAL" clId="{1FED94B1-652A-4A57-8C2F-B436A52AC428}" dt="2018-12-19T13:44:02.486" v="113" actId="403"/>
          <ac:spMkLst>
            <pc:docMk/>
            <pc:sldMk cId="1591180436" sldId="375"/>
            <ac:spMk id="3" creationId="{909F3214-2962-42C3-8D54-018471594CC6}"/>
          </ac:spMkLst>
        </pc:spChg>
        <pc:graphicFrameChg chg="add del">
          <ac:chgData name="Antti Kokkonen" userId="71015d37-fd0e-46a9-9fb2-e3ea53a66292" providerId="ADAL" clId="{1FED94B1-652A-4A57-8C2F-B436A52AC428}" dt="2018-12-19T13:40:58.516" v="75"/>
          <ac:graphicFrameMkLst>
            <pc:docMk/>
            <pc:sldMk cId="1591180436" sldId="375"/>
            <ac:graphicFrameMk id="4" creationId="{FAA671FC-29EF-4069-8E16-3932AAC90908}"/>
          </ac:graphicFrameMkLst>
        </pc:graphicFrameChg>
        <pc:graphicFrameChg chg="add mod modGraphic">
          <ac:chgData name="Antti Kokkonen" userId="71015d37-fd0e-46a9-9fb2-e3ea53a66292" providerId="ADAL" clId="{1FED94B1-652A-4A57-8C2F-B436A52AC428}" dt="2018-12-19T13:41:43.577" v="92" actId="120"/>
          <ac:graphicFrameMkLst>
            <pc:docMk/>
            <pc:sldMk cId="1591180436" sldId="375"/>
            <ac:graphicFrameMk id="5" creationId="{BF4CC94F-23D1-4F54-821C-B92EDF26FCB4}"/>
          </ac:graphicFrameMkLst>
        </pc:graphicFrameChg>
      </pc:sldChg>
      <pc:sldChg chg="addSp modSp add">
        <pc:chgData name="Antti Kokkonen" userId="71015d37-fd0e-46a9-9fb2-e3ea53a66292" providerId="ADAL" clId="{1FED94B1-652A-4A57-8C2F-B436A52AC428}" dt="2018-12-19T13:45:40.303" v="130" actId="1076"/>
        <pc:sldMkLst>
          <pc:docMk/>
          <pc:sldMk cId="1640146513" sldId="376"/>
        </pc:sldMkLst>
        <pc:spChg chg="add mod">
          <ac:chgData name="Antti Kokkonen" userId="71015d37-fd0e-46a9-9fb2-e3ea53a66292" providerId="ADAL" clId="{1FED94B1-652A-4A57-8C2F-B436A52AC428}" dt="2018-12-19T13:45:35.941" v="129" actId="1076"/>
          <ac:spMkLst>
            <pc:docMk/>
            <pc:sldMk cId="1640146513" sldId="376"/>
            <ac:spMk id="3" creationId="{BA3D859B-B26A-4B26-96A0-D26637EAD160}"/>
          </ac:spMkLst>
        </pc:spChg>
        <pc:graphicFrameChg chg="add mod modGraphic">
          <ac:chgData name="Antti Kokkonen" userId="71015d37-fd0e-46a9-9fb2-e3ea53a66292" providerId="ADAL" clId="{1FED94B1-652A-4A57-8C2F-B436A52AC428}" dt="2018-12-19T13:45:40.303" v="130" actId="1076"/>
          <ac:graphicFrameMkLst>
            <pc:docMk/>
            <pc:sldMk cId="1640146513" sldId="376"/>
            <ac:graphicFrameMk id="4" creationId="{167A21D6-4060-43B5-B194-4759BFADB33B}"/>
          </ac:graphicFrameMkLst>
        </pc:graphicFrameChg>
      </pc:sldChg>
      <pc:sldChg chg="addSp modSp add">
        <pc:chgData name="Antti Kokkonen" userId="71015d37-fd0e-46a9-9fb2-e3ea53a66292" providerId="ADAL" clId="{1FED94B1-652A-4A57-8C2F-B436A52AC428}" dt="2018-12-19T13:49:18.507" v="163" actId="2711"/>
        <pc:sldMkLst>
          <pc:docMk/>
          <pc:sldMk cId="2016147234" sldId="377"/>
        </pc:sldMkLst>
        <pc:spChg chg="add mod">
          <ac:chgData name="Antti Kokkonen" userId="71015d37-fd0e-46a9-9fb2-e3ea53a66292" providerId="ADAL" clId="{1FED94B1-652A-4A57-8C2F-B436A52AC428}" dt="2018-12-19T13:48:58.582" v="156" actId="20577"/>
          <ac:spMkLst>
            <pc:docMk/>
            <pc:sldMk cId="2016147234" sldId="377"/>
            <ac:spMk id="4" creationId="{B7BCE768-A81F-4511-9FDA-10E850A89270}"/>
          </ac:spMkLst>
        </pc:spChg>
        <pc:graphicFrameChg chg="add mod modGraphic">
          <ac:chgData name="Antti Kokkonen" userId="71015d37-fd0e-46a9-9fb2-e3ea53a66292" providerId="ADAL" clId="{1FED94B1-652A-4A57-8C2F-B436A52AC428}" dt="2018-12-19T13:49:18.507" v="163" actId="2711"/>
          <ac:graphicFrameMkLst>
            <pc:docMk/>
            <pc:sldMk cId="2016147234" sldId="377"/>
            <ac:graphicFrameMk id="3" creationId="{2D49702E-81C6-45C9-BC5D-36CEC1AF99BF}"/>
          </ac:graphicFrameMkLst>
        </pc:graphicFrameChg>
      </pc:sldChg>
      <pc:sldChg chg="addSp modSp add">
        <pc:chgData name="Antti Kokkonen" userId="71015d37-fd0e-46a9-9fb2-e3ea53a66292" providerId="ADAL" clId="{1FED94B1-652A-4A57-8C2F-B436A52AC428}" dt="2018-12-19T14:05:14.183" v="318" actId="120"/>
        <pc:sldMkLst>
          <pc:docMk/>
          <pc:sldMk cId="4223905874" sldId="378"/>
        </pc:sldMkLst>
        <pc:spChg chg="add mod">
          <ac:chgData name="Antti Kokkonen" userId="71015d37-fd0e-46a9-9fb2-e3ea53a66292" providerId="ADAL" clId="{1FED94B1-652A-4A57-8C2F-B436A52AC428}" dt="2018-12-19T14:04:05.184" v="308" actId="14100"/>
          <ac:spMkLst>
            <pc:docMk/>
            <pc:sldMk cId="4223905874" sldId="378"/>
            <ac:spMk id="3" creationId="{56903FA7-E41F-49FB-A53A-37A0DA8A7C5E}"/>
          </ac:spMkLst>
        </pc:spChg>
        <pc:graphicFrameChg chg="add mod modGraphic">
          <ac:chgData name="Antti Kokkonen" userId="71015d37-fd0e-46a9-9fb2-e3ea53a66292" providerId="ADAL" clId="{1FED94B1-652A-4A57-8C2F-B436A52AC428}" dt="2018-12-19T14:05:14.183" v="318" actId="120"/>
          <ac:graphicFrameMkLst>
            <pc:docMk/>
            <pc:sldMk cId="4223905874" sldId="378"/>
            <ac:graphicFrameMk id="4" creationId="{78D35094-F2EA-4A15-B639-FA351A25EB6F}"/>
          </ac:graphicFrameMkLst>
        </pc:graphicFrameChg>
      </pc:sldChg>
      <pc:sldChg chg="addSp delSp modSp">
        <pc:chgData name="Antti Kokkonen" userId="71015d37-fd0e-46a9-9fb2-e3ea53a66292" providerId="ADAL" clId="{1FED94B1-652A-4A57-8C2F-B436A52AC428}" dt="2018-12-19T14:05:53.374" v="325" actId="1076"/>
        <pc:sldMkLst>
          <pc:docMk/>
          <pc:sldMk cId="1871487604" sldId="379"/>
        </pc:sldMkLst>
        <pc:graphicFrameChg chg="del">
          <ac:chgData name="Antti Kokkonen" userId="71015d37-fd0e-46a9-9fb2-e3ea53a66292" providerId="ADAL" clId="{1FED94B1-652A-4A57-8C2F-B436A52AC428}" dt="2018-12-19T14:05:24.608" v="319" actId="478"/>
          <ac:graphicFrameMkLst>
            <pc:docMk/>
            <pc:sldMk cId="1871487604" sldId="379"/>
            <ac:graphicFrameMk id="4" creationId="{78D35094-F2EA-4A15-B639-FA351A25EB6F}"/>
          </ac:graphicFrameMkLst>
        </pc:graphicFrameChg>
        <pc:graphicFrameChg chg="add mod modGraphic">
          <ac:chgData name="Antti Kokkonen" userId="71015d37-fd0e-46a9-9fb2-e3ea53a66292" providerId="ADAL" clId="{1FED94B1-652A-4A57-8C2F-B436A52AC428}" dt="2018-12-19T14:05:53.374" v="325" actId="1076"/>
          <ac:graphicFrameMkLst>
            <pc:docMk/>
            <pc:sldMk cId="1871487604" sldId="379"/>
            <ac:graphicFrameMk id="5" creationId="{84C992A7-D82B-416C-9719-24259FC6E022}"/>
          </ac:graphicFrameMkLst>
        </pc:graphicFrameChg>
      </pc:sldChg>
      <pc:sldChg chg="addSp delSp modSp add">
        <pc:chgData name="Antti Kokkonen" userId="71015d37-fd0e-46a9-9fb2-e3ea53a66292" providerId="ADAL" clId="{1FED94B1-652A-4A57-8C2F-B436A52AC428}" dt="2018-12-19T14:12:58.288" v="412" actId="14100"/>
        <pc:sldMkLst>
          <pc:docMk/>
          <pc:sldMk cId="1748236970" sldId="380"/>
        </pc:sldMkLst>
        <pc:spChg chg="add mod">
          <ac:chgData name="Antti Kokkonen" userId="71015d37-fd0e-46a9-9fb2-e3ea53a66292" providerId="ADAL" clId="{1FED94B1-652A-4A57-8C2F-B436A52AC428}" dt="2018-12-19T14:12:09.746" v="401" actId="14100"/>
          <ac:spMkLst>
            <pc:docMk/>
            <pc:sldMk cId="1748236970" sldId="380"/>
            <ac:spMk id="3" creationId="{42115FB2-C8A2-453D-AF17-0D7F295710C7}"/>
          </ac:spMkLst>
        </pc:spChg>
        <pc:graphicFrameChg chg="add del">
          <ac:chgData name="Antti Kokkonen" userId="71015d37-fd0e-46a9-9fb2-e3ea53a66292" providerId="ADAL" clId="{1FED94B1-652A-4A57-8C2F-B436A52AC428}" dt="2018-12-19T14:12:33.009" v="403"/>
          <ac:graphicFrameMkLst>
            <pc:docMk/>
            <pc:sldMk cId="1748236970" sldId="380"/>
            <ac:graphicFrameMk id="4" creationId="{933C1170-CAE3-40AC-B314-9592627ACC0F}"/>
          </ac:graphicFrameMkLst>
        </pc:graphicFrameChg>
        <pc:graphicFrameChg chg="add mod modGraphic">
          <ac:chgData name="Antti Kokkonen" userId="71015d37-fd0e-46a9-9fb2-e3ea53a66292" providerId="ADAL" clId="{1FED94B1-652A-4A57-8C2F-B436A52AC428}" dt="2018-12-19T14:12:58.288" v="412" actId="14100"/>
          <ac:graphicFrameMkLst>
            <pc:docMk/>
            <pc:sldMk cId="1748236970" sldId="380"/>
            <ac:graphicFrameMk id="5" creationId="{E05F5D75-69A5-41A2-ABDE-F4C3A355AB89}"/>
          </ac:graphicFrameMkLst>
        </pc:graphicFrameChg>
      </pc:sldChg>
      <pc:sldChg chg="addSp delSp modSp">
        <pc:chgData name="Antti Kokkonen" userId="71015d37-fd0e-46a9-9fb2-e3ea53a66292" providerId="ADAL" clId="{1FED94B1-652A-4A57-8C2F-B436A52AC428}" dt="2018-12-19T14:13:44.450" v="419" actId="403"/>
        <pc:sldMkLst>
          <pc:docMk/>
          <pc:sldMk cId="3494951234" sldId="381"/>
        </pc:sldMkLst>
        <pc:graphicFrameChg chg="add mod modGraphic">
          <ac:chgData name="Antti Kokkonen" userId="71015d37-fd0e-46a9-9fb2-e3ea53a66292" providerId="ADAL" clId="{1FED94B1-652A-4A57-8C2F-B436A52AC428}" dt="2018-12-19T14:13:44.450" v="419" actId="403"/>
          <ac:graphicFrameMkLst>
            <pc:docMk/>
            <pc:sldMk cId="3494951234" sldId="381"/>
            <ac:graphicFrameMk id="4" creationId="{24D799EF-F2E9-4B41-8B35-2F69EE538704}"/>
          </ac:graphicFrameMkLst>
        </pc:graphicFrameChg>
        <pc:graphicFrameChg chg="del modGraphic">
          <ac:chgData name="Antti Kokkonen" userId="71015d37-fd0e-46a9-9fb2-e3ea53a66292" providerId="ADAL" clId="{1FED94B1-652A-4A57-8C2F-B436A52AC428}" dt="2018-12-19T14:13:15.986" v="414" actId="478"/>
          <ac:graphicFrameMkLst>
            <pc:docMk/>
            <pc:sldMk cId="3494951234" sldId="381"/>
            <ac:graphicFrameMk id="5" creationId="{E05F5D75-69A5-41A2-ABDE-F4C3A355AB89}"/>
          </ac:graphicFrameMkLst>
        </pc:graphicFrameChg>
      </pc:sldChg>
      <pc:sldChg chg="addSp delSp modSp">
        <pc:chgData name="Antti Kokkonen" userId="71015d37-fd0e-46a9-9fb2-e3ea53a66292" providerId="ADAL" clId="{1FED94B1-652A-4A57-8C2F-B436A52AC428}" dt="2018-12-19T14:14:38.798" v="425" actId="1076"/>
        <pc:sldMkLst>
          <pc:docMk/>
          <pc:sldMk cId="301916960" sldId="382"/>
        </pc:sldMkLst>
        <pc:graphicFrameChg chg="del">
          <ac:chgData name="Antti Kokkonen" userId="71015d37-fd0e-46a9-9fb2-e3ea53a66292" providerId="ADAL" clId="{1FED94B1-652A-4A57-8C2F-B436A52AC428}" dt="2018-12-19T14:13:58.415" v="420" actId="478"/>
          <ac:graphicFrameMkLst>
            <pc:docMk/>
            <pc:sldMk cId="301916960" sldId="382"/>
            <ac:graphicFrameMk id="4" creationId="{24D799EF-F2E9-4B41-8B35-2F69EE538704}"/>
          </ac:graphicFrameMkLst>
        </pc:graphicFrameChg>
        <pc:graphicFrameChg chg="add mod modGraphic">
          <ac:chgData name="Antti Kokkonen" userId="71015d37-fd0e-46a9-9fb2-e3ea53a66292" providerId="ADAL" clId="{1FED94B1-652A-4A57-8C2F-B436A52AC428}" dt="2018-12-19T14:14:38.798" v="425" actId="1076"/>
          <ac:graphicFrameMkLst>
            <pc:docMk/>
            <pc:sldMk cId="301916960" sldId="382"/>
            <ac:graphicFrameMk id="5" creationId="{CC133858-5253-427D-89C5-D9E3742E3873}"/>
          </ac:graphicFrameMkLst>
        </pc:graphicFrameChg>
      </pc:sldChg>
      <pc:sldChg chg="addSp delSp modSp">
        <pc:chgData name="Antti Kokkonen" userId="71015d37-fd0e-46a9-9fb2-e3ea53a66292" providerId="ADAL" clId="{1FED94B1-652A-4A57-8C2F-B436A52AC428}" dt="2018-12-19T14:15:44.849" v="431" actId="403"/>
        <pc:sldMkLst>
          <pc:docMk/>
          <pc:sldMk cId="1983979793" sldId="383"/>
        </pc:sldMkLst>
        <pc:graphicFrameChg chg="add mod modGraphic">
          <ac:chgData name="Antti Kokkonen" userId="71015d37-fd0e-46a9-9fb2-e3ea53a66292" providerId="ADAL" clId="{1FED94B1-652A-4A57-8C2F-B436A52AC428}" dt="2018-12-19T14:15:44.849" v="431" actId="403"/>
          <ac:graphicFrameMkLst>
            <pc:docMk/>
            <pc:sldMk cId="1983979793" sldId="383"/>
            <ac:graphicFrameMk id="4" creationId="{1FC5F7A3-3B78-4565-8117-0EB8E34C24F6}"/>
          </ac:graphicFrameMkLst>
        </pc:graphicFrameChg>
        <pc:graphicFrameChg chg="del">
          <ac:chgData name="Antti Kokkonen" userId="71015d37-fd0e-46a9-9fb2-e3ea53a66292" providerId="ADAL" clId="{1FED94B1-652A-4A57-8C2F-B436A52AC428}" dt="2018-12-19T14:15:01.722" v="426" actId="478"/>
          <ac:graphicFrameMkLst>
            <pc:docMk/>
            <pc:sldMk cId="1983979793" sldId="383"/>
            <ac:graphicFrameMk id="5" creationId="{CC133858-5253-427D-89C5-D9E3742E3873}"/>
          </ac:graphicFrameMkLst>
        </pc:graphicFrameChg>
      </pc:sldChg>
      <pc:sldChg chg="delSp">
        <pc:chgData name="Antti Kokkonen" userId="71015d37-fd0e-46a9-9fb2-e3ea53a66292" providerId="ADAL" clId="{1FED94B1-652A-4A57-8C2F-B436A52AC428}" dt="2018-12-19T14:16:33.727" v="432" actId="478"/>
        <pc:sldMkLst>
          <pc:docMk/>
          <pc:sldMk cId="1558556311" sldId="384"/>
        </pc:sldMkLst>
        <pc:spChg chg="del">
          <ac:chgData name="Antti Kokkonen" userId="71015d37-fd0e-46a9-9fb2-e3ea53a66292" providerId="ADAL" clId="{1FED94B1-652A-4A57-8C2F-B436A52AC428}" dt="2018-12-19T14:16:33.727" v="432" actId="478"/>
          <ac:spMkLst>
            <pc:docMk/>
            <pc:sldMk cId="1558556311" sldId="384"/>
            <ac:spMk id="3" creationId="{42115FB2-C8A2-453D-AF17-0D7F295710C7}"/>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Mikä on seurakuntasi jäsenmäärä?</c:v>
                </c:pt>
              </c:strCache>
            </c:strRef>
          </c:tx>
          <c:spPr>
            <a:solidFill>
              <a:srgbClr val="234C5A"/>
            </a:solidFill>
            <a:effectLst/>
          </c:spPr>
          <c:invertIfNegative val="0"/>
          <c:dLbls>
            <c:dLbl>
              <c:idx val="0"/>
              <c:tx>
                <c:rich>
                  <a:bodyPr/>
                  <a:lstStyle/>
                  <a:p>
                    <a:r>
                      <a:rPr lang="en-US"/>
                      <a:t>15%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5C9-4D17-BE14-90043AC31221}"/>
                </c:ext>
              </c:extLst>
            </c:dLbl>
            <c:dLbl>
              <c:idx val="1"/>
              <c:tx>
                <c:rich>
                  <a:bodyPr/>
                  <a:lstStyle/>
                  <a:p>
                    <a:r>
                      <a:rPr lang="en-US"/>
                      <a:t>50%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5C9-4D17-BE14-90043AC31221}"/>
                </c:ext>
              </c:extLst>
            </c:dLbl>
            <c:dLbl>
              <c:idx val="2"/>
              <c:tx>
                <c:rich>
                  <a:bodyPr/>
                  <a:lstStyle/>
                  <a:p>
                    <a:r>
                      <a:rPr lang="en-US"/>
                      <a:t>27%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5C9-4D17-BE14-90043AC31221}"/>
                </c:ext>
              </c:extLst>
            </c:dLbl>
            <c:dLbl>
              <c:idx val="3"/>
              <c:tx>
                <c:rich>
                  <a:bodyPr/>
                  <a:lstStyle/>
                  <a:p>
                    <a:r>
                      <a:rPr lang="en-US"/>
                      <a:t>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5C9-4D17-BE14-90043AC31221}"/>
                </c:ext>
              </c:extLst>
            </c:dLbl>
            <c:dLbl>
              <c:idx val="4"/>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5C9-4D17-BE14-90043AC31221}"/>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Sheet1!$A$2:$A$6</c:f>
              <c:strCache>
                <c:ptCount val="5"/>
                <c:pt idx="0">
                  <c:v>0-2000</c:v>
                </c:pt>
                <c:pt idx="1">
                  <c:v>2001-8000</c:v>
                </c:pt>
                <c:pt idx="2">
                  <c:v>8001-16 000</c:v>
                </c:pt>
                <c:pt idx="3">
                  <c:v>16 001-24 000</c:v>
                </c:pt>
                <c:pt idx="4">
                  <c:v>yli 24 000</c:v>
                </c:pt>
              </c:strCache>
            </c:strRef>
          </c:cat>
          <c:val>
            <c:numRef>
              <c:f>Sheet1!$B$2:$B$6</c:f>
              <c:numCache>
                <c:formatCode>General</c:formatCode>
                <c:ptCount val="5"/>
                <c:pt idx="0">
                  <c:v>0.15</c:v>
                </c:pt>
                <c:pt idx="1">
                  <c:v>0.5</c:v>
                </c:pt>
                <c:pt idx="2">
                  <c:v>0.27</c:v>
                </c:pt>
                <c:pt idx="3">
                  <c:v>0.06</c:v>
                </c:pt>
                <c:pt idx="4">
                  <c:v>0.02</c:v>
                </c:pt>
              </c:numCache>
            </c:numRef>
          </c:val>
          <c:extLst>
            <c:ext xmlns:c16="http://schemas.microsoft.com/office/drawing/2014/chart" uri="{C3380CC4-5D6E-409C-BE32-E72D297353CC}">
              <c16:uniqueId val="{00000005-A5C9-4D17-BE14-90043AC31221}"/>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Teksti" panose="02000000000000000000" pitchFamily="2" charset="0"/>
        </a:defRPr>
      </a:pPr>
      <a:endParaRPr lang="fi-FI"/>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Kirkkokäsikirjan ohjeen mukaan seurakuntalaisille varataan mahdollisuus yksityiseen sielunhoitoon tai rippiin ennen messua tai sen jälkeen. Tämä mahdollisuus toteutetaan seurakuntamme kirkoissa</c:v>
                </c:pt>
              </c:strCache>
            </c:strRef>
          </c:tx>
          <c:spPr>
            <a:solidFill>
              <a:srgbClr val="234C5A"/>
            </a:solidFill>
            <a:effectLst/>
          </c:spPr>
          <c:invertIfNegative val="0"/>
          <c:dLbls>
            <c:dLbl>
              <c:idx val="0"/>
              <c:tx>
                <c:rich>
                  <a:bodyPr/>
                  <a:lstStyle/>
                  <a:p>
                    <a:r>
                      <a:rPr lang="en-US"/>
                      <a:t>36%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5B8-4B28-A3F7-AE1E1C5FDE9A}"/>
                </c:ext>
              </c:extLst>
            </c:dLbl>
            <c:dLbl>
              <c:idx val="1"/>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B8-4B28-A3F7-AE1E1C5FDE9A}"/>
                </c:ext>
              </c:extLst>
            </c:dLbl>
            <c:dLbl>
              <c:idx val="2"/>
              <c:tx>
                <c:rich>
                  <a:bodyPr/>
                  <a:lstStyle/>
                  <a:p>
                    <a:r>
                      <a:rPr lang="en-US"/>
                      <a:t>4%</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5B8-4B28-A3F7-AE1E1C5FDE9A}"/>
                </c:ext>
              </c:extLst>
            </c:dLbl>
            <c:dLbl>
              <c:idx val="3"/>
              <c:tx>
                <c:rich>
                  <a:bodyPr/>
                  <a:lstStyle/>
                  <a:p>
                    <a:r>
                      <a:rPr lang="en-US"/>
                      <a:t>58%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B8-4B28-A3F7-AE1E1C5FDE9A}"/>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Joka sunnuntai</c:v>
                </c:pt>
                <c:pt idx="1">
                  <c:v>Noin 3 kertaa kuukaudessa</c:v>
                </c:pt>
                <c:pt idx="2">
                  <c:v>Noin 2 kertaa kuukaudessa</c:v>
                </c:pt>
                <c:pt idx="3">
                  <c:v>Harvoin tai ei koskaan</c:v>
                </c:pt>
              </c:strCache>
            </c:strRef>
          </c:cat>
          <c:val>
            <c:numRef>
              <c:f>Sheet1!$B$2:$B$5</c:f>
              <c:numCache>
                <c:formatCode>General</c:formatCode>
                <c:ptCount val="4"/>
                <c:pt idx="0">
                  <c:v>0.36</c:v>
                </c:pt>
                <c:pt idx="1">
                  <c:v>0.02</c:v>
                </c:pt>
                <c:pt idx="2">
                  <c:v>0.04</c:v>
                </c:pt>
                <c:pt idx="3">
                  <c:v>0.57999999999999996</c:v>
                </c:pt>
              </c:numCache>
            </c:numRef>
          </c:val>
          <c:extLst>
            <c:ext xmlns:c16="http://schemas.microsoft.com/office/drawing/2014/chart" uri="{C3380CC4-5D6E-409C-BE32-E72D297353CC}">
              <c16:uniqueId val="{00000004-05B8-4B28-A3F7-AE1E1C5FDE9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Teksti" panose="02000000000000000000" pitchFamily="2" charset="0"/>
        </a:defRPr>
      </a:pPr>
      <a:endParaRPr lang="fi-FI"/>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Seurakunta lukee messuun kuuluvan synnintunnustuksen yhteen ääneen</c:v>
                </c:pt>
              </c:strCache>
            </c:strRef>
          </c:tx>
          <c:spPr>
            <a:solidFill>
              <a:srgbClr val="234C5A"/>
            </a:solidFill>
            <a:effectLst/>
          </c:spPr>
          <c:invertIfNegative val="0"/>
          <c:dLbls>
            <c:dLbl>
              <c:idx val="0"/>
              <c:tx>
                <c:rich>
                  <a:bodyPr/>
                  <a:lstStyle/>
                  <a:p>
                    <a:r>
                      <a:rPr lang="en-US"/>
                      <a:t>77%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EBF-4053-A0E4-EDD99AF94517}"/>
                </c:ext>
              </c:extLst>
            </c:dLbl>
            <c:dLbl>
              <c:idx val="1"/>
              <c:tx>
                <c:rich>
                  <a:bodyPr/>
                  <a:lstStyle/>
                  <a:p>
                    <a:r>
                      <a:rPr lang="en-US"/>
                      <a:t>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EBF-4053-A0E4-EDD99AF94517}"/>
                </c:ext>
              </c:extLst>
            </c:dLbl>
            <c:dLbl>
              <c:idx val="2"/>
              <c:tx>
                <c:rich>
                  <a:bodyPr/>
                  <a:lstStyle/>
                  <a:p>
                    <a:r>
                      <a:rPr lang="en-US"/>
                      <a:t>9%</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EBF-4053-A0E4-EDD99AF94517}"/>
                </c:ext>
              </c:extLst>
            </c:dLbl>
            <c:dLbl>
              <c:idx val="3"/>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EBF-4053-A0E4-EDD99AF94517}"/>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Käytännössä jokaisessa messussa</c:v>
                </c:pt>
                <c:pt idx="1">
                  <c:v>Usein, noin joka toisessa messussa</c:v>
                </c:pt>
                <c:pt idx="2">
                  <c:v>Silloin tällöin</c:v>
                </c:pt>
                <c:pt idx="3">
                  <c:v>Harvoin tai ei koskaan</c:v>
                </c:pt>
              </c:strCache>
            </c:strRef>
          </c:cat>
          <c:val>
            <c:numRef>
              <c:f>Sheet1!$B$2:$B$5</c:f>
              <c:numCache>
                <c:formatCode>General</c:formatCode>
                <c:ptCount val="4"/>
                <c:pt idx="0">
                  <c:v>0.77</c:v>
                </c:pt>
                <c:pt idx="1">
                  <c:v>0.06</c:v>
                </c:pt>
                <c:pt idx="2">
                  <c:v>0.09</c:v>
                </c:pt>
                <c:pt idx="3">
                  <c:v>0.08</c:v>
                </c:pt>
              </c:numCache>
            </c:numRef>
          </c:val>
          <c:extLst>
            <c:ext xmlns:c16="http://schemas.microsoft.com/office/drawing/2014/chart" uri="{C3380CC4-5D6E-409C-BE32-E72D297353CC}">
              <c16:uniqueId val="{00000004-BEBF-4053-A0E4-EDD99AF9451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Käytetäänkö seurakunnassasi yhteisen synnintunnustuksen jälkeen yhteistä kiitosrukousta?</c:v>
                </c:pt>
              </c:strCache>
            </c:strRef>
          </c:tx>
          <c:spPr>
            <a:solidFill>
              <a:srgbClr val="234C5A"/>
            </a:solidFill>
            <a:effectLst/>
          </c:spPr>
          <c:invertIfNegative val="0"/>
          <c:dLbls>
            <c:dLbl>
              <c:idx val="0"/>
              <c:tx>
                <c:rich>
                  <a:bodyPr/>
                  <a:lstStyle/>
                  <a:p>
                    <a:r>
                      <a:rPr lang="en-US"/>
                      <a:t>28%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678-47F4-90C5-9E6AD746D8FA}"/>
                </c:ext>
              </c:extLst>
            </c:dLbl>
            <c:dLbl>
              <c:idx val="1"/>
              <c:tx>
                <c:rich>
                  <a:bodyPr/>
                  <a:lstStyle/>
                  <a:p>
                    <a:r>
                      <a:rPr lang="en-US"/>
                      <a:t>72%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678-47F4-90C5-9E6AD746D8FA}"/>
                </c:ext>
              </c:extLst>
            </c:dLbl>
            <c:spPr>
              <a:noFill/>
              <a:ln>
                <a:noFill/>
              </a:ln>
              <a:effectLst/>
            </c:spPr>
            <c:txPr>
              <a:bodyPr/>
              <a:lstStyle/>
              <a:p>
                <a:pPr>
                  <a:defRPr sz="1400" u="none" smtId="4294967295">
                    <a:solidFill>
                      <a:srgbClr val="FFFFFF"/>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0.28000000000000003</c:v>
                </c:pt>
                <c:pt idx="1">
                  <c:v>0.72</c:v>
                </c:pt>
              </c:numCache>
            </c:numRef>
          </c:val>
          <c:extLst>
            <c:ext xmlns:c16="http://schemas.microsoft.com/office/drawing/2014/chart" uri="{C3380CC4-5D6E-409C-BE32-E72D297353CC}">
              <c16:uniqueId val="{00000002-4678-47F4-90C5-9E6AD746D8F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txPr>
          <a:bodyPr/>
          <a:lstStyle/>
          <a:p>
            <a:pPr>
              <a:defRPr sz="1600" u="none" smtId="4294967295">
                <a:solidFill>
                  <a:srgbClr val="666666"/>
                </a:solidFill>
              </a:defRPr>
            </a:pPr>
            <a:endParaRPr lang="fi-FI"/>
          </a:p>
        </c:txPr>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pPr>
      <a:endParaRPr lang="fi-FI"/>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Seurakuntamme messussa/messuissa käytetään Raamatun lukukappaleiden lukemiseen liittyviä vastaussanoja</c:v>
                </c:pt>
              </c:strCache>
            </c:strRef>
          </c:tx>
          <c:spPr>
            <a:solidFill>
              <a:srgbClr val="234C5A"/>
            </a:solidFill>
            <a:effectLst/>
          </c:spPr>
          <c:invertIfNegative val="0"/>
          <c:dLbls>
            <c:dLbl>
              <c:idx val="0"/>
              <c:tx>
                <c:rich>
                  <a:bodyPr/>
                  <a:lstStyle/>
                  <a:p>
                    <a:r>
                      <a:rPr lang="en-US"/>
                      <a:t>28%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4E-4216-A1A1-5BB3510D1316}"/>
                </c:ext>
              </c:extLst>
            </c:dLbl>
            <c:dLbl>
              <c:idx val="1"/>
              <c:tx>
                <c:rich>
                  <a:bodyPr/>
                  <a:lstStyle/>
                  <a:p>
                    <a:r>
                      <a:rPr lang="en-US"/>
                      <a:t>72%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F4E-4216-A1A1-5BB3510D1316}"/>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0.28000000000000003</c:v>
                </c:pt>
                <c:pt idx="1">
                  <c:v>0.72</c:v>
                </c:pt>
              </c:numCache>
            </c:numRef>
          </c:val>
          <c:extLst>
            <c:ext xmlns:c16="http://schemas.microsoft.com/office/drawing/2014/chart" uri="{C3380CC4-5D6E-409C-BE32-E72D297353CC}">
              <c16:uniqueId val="{00000002-AF4E-4216-A1A1-5BB3510D1316}"/>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Seurakunnan  esirukoukseen liitetään seurakunnan vastaussanat (virren säe, rukoushuokaus, hiljaisuus tms.)</c:v>
                </c:pt>
              </c:strCache>
            </c:strRef>
          </c:tx>
          <c:spPr>
            <a:solidFill>
              <a:srgbClr val="234C5A"/>
            </a:solidFill>
            <a:effectLst/>
          </c:spPr>
          <c:invertIfNegative val="0"/>
          <c:dLbls>
            <c:dLbl>
              <c:idx val="0"/>
              <c:tx>
                <c:rich>
                  <a:bodyPr/>
                  <a:lstStyle/>
                  <a:p>
                    <a:r>
                      <a:rPr lang="en-US"/>
                      <a:t>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327-49E6-9D0B-B38EB32062B9}"/>
                </c:ext>
              </c:extLst>
            </c:dLbl>
            <c:dLbl>
              <c:idx val="1"/>
              <c:tx>
                <c:rich>
                  <a:bodyPr/>
                  <a:lstStyle/>
                  <a:p>
                    <a:r>
                      <a:rPr lang="en-US"/>
                      <a:t>13%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327-49E6-9D0B-B38EB32062B9}"/>
                </c:ext>
              </c:extLst>
            </c:dLbl>
            <c:dLbl>
              <c:idx val="2"/>
              <c:tx>
                <c:rich>
                  <a:bodyPr/>
                  <a:lstStyle/>
                  <a:p>
                    <a:r>
                      <a:rPr lang="en-US"/>
                      <a:t>48%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327-49E6-9D0B-B38EB32062B9}"/>
                </c:ext>
              </c:extLst>
            </c:dLbl>
            <c:dLbl>
              <c:idx val="3"/>
              <c:tx>
                <c:rich>
                  <a:bodyPr/>
                  <a:lstStyle/>
                  <a:p>
                    <a:r>
                      <a:rPr lang="en-US"/>
                      <a:t>33%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327-49E6-9D0B-B38EB32062B9}"/>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Käytännössä joka messussa</c:v>
                </c:pt>
                <c:pt idx="1">
                  <c:v>Usein</c:v>
                </c:pt>
                <c:pt idx="2">
                  <c:v>Silloin tällöin, riippuu papista</c:v>
                </c:pt>
                <c:pt idx="3">
                  <c:v>Harvoin tai ei koskaan</c:v>
                </c:pt>
              </c:strCache>
            </c:strRef>
          </c:cat>
          <c:val>
            <c:numRef>
              <c:f>Sheet1!$B$2:$B$5</c:f>
              <c:numCache>
                <c:formatCode>General</c:formatCode>
                <c:ptCount val="4"/>
                <c:pt idx="0">
                  <c:v>0.06</c:v>
                </c:pt>
                <c:pt idx="1">
                  <c:v>0.13</c:v>
                </c:pt>
                <c:pt idx="2">
                  <c:v>0.48</c:v>
                </c:pt>
                <c:pt idx="3">
                  <c:v>0.33</c:v>
                </c:pt>
              </c:numCache>
            </c:numRef>
          </c:val>
          <c:extLst>
            <c:ext xmlns:c16="http://schemas.microsoft.com/office/drawing/2014/chart" uri="{C3380CC4-5D6E-409C-BE32-E72D297353CC}">
              <c16:uniqueId val="{00000004-B327-49E6-9D0B-B38EB32062B9}"/>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Onko seurakunnassa sovittu yhteiset käytännöt ehtoollisen viettämisestä?</c:v>
                </c:pt>
              </c:strCache>
            </c:strRef>
          </c:tx>
          <c:spPr>
            <a:solidFill>
              <a:srgbClr val="234C5A"/>
            </a:solidFill>
            <a:effectLst/>
          </c:spPr>
          <c:invertIfNegative val="0"/>
          <c:dLbls>
            <c:dLbl>
              <c:idx val="0"/>
              <c:tx>
                <c:rich>
                  <a:bodyPr/>
                  <a:lstStyle/>
                  <a:p>
                    <a:r>
                      <a:rPr lang="en-US"/>
                      <a:t>77%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3A0-46F1-9C53-FF2527E91CD7}"/>
                </c:ext>
              </c:extLst>
            </c:dLbl>
            <c:dLbl>
              <c:idx val="1"/>
              <c:tx>
                <c:rich>
                  <a:bodyPr/>
                  <a:lstStyle/>
                  <a:p>
                    <a:r>
                      <a:rPr lang="en-US"/>
                      <a:t>23%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3A0-46F1-9C53-FF2527E91CD7}"/>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Yhteinen toteuttamistapa on käyty läpi ja ohjeet on</c:v>
                </c:pt>
                <c:pt idx="1">
                  <c:v>Kukin pappi toimii harkintansa mukaan</c:v>
                </c:pt>
              </c:strCache>
            </c:strRef>
          </c:cat>
          <c:val>
            <c:numRef>
              <c:f>Sheet1!$B$2:$B$3</c:f>
              <c:numCache>
                <c:formatCode>General</c:formatCode>
                <c:ptCount val="2"/>
                <c:pt idx="0">
                  <c:v>0.77</c:v>
                </c:pt>
                <c:pt idx="1">
                  <c:v>0.23</c:v>
                </c:pt>
              </c:numCache>
            </c:numRef>
          </c:val>
          <c:extLst>
            <c:ext xmlns:c16="http://schemas.microsoft.com/office/drawing/2014/chart" uri="{C3380CC4-5D6E-409C-BE32-E72D297353CC}">
              <c16:uniqueId val="{00000002-E3A0-46F1-9C53-FF2527E91CD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Milloin ehtoollisella avustavat tavallisimmin tulevat alttarille?</c:v>
                </c:pt>
              </c:strCache>
            </c:strRef>
          </c:tx>
          <c:spPr>
            <a:solidFill>
              <a:srgbClr val="234C5A"/>
            </a:solidFill>
            <a:effectLst/>
          </c:spPr>
          <c:invertIfNegative val="0"/>
          <c:dLbls>
            <c:dLbl>
              <c:idx val="0"/>
              <c:tx>
                <c:rich>
                  <a:bodyPr/>
                  <a:lstStyle/>
                  <a:p>
                    <a:r>
                      <a:rPr lang="en-US"/>
                      <a:t>11%</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F0F-4FEC-8044-C714DF42E174}"/>
                </c:ext>
              </c:extLst>
            </c:dLbl>
            <c:dLbl>
              <c:idx val="1"/>
              <c:tx>
                <c:rich>
                  <a:bodyPr/>
                  <a:lstStyle/>
                  <a:p>
                    <a:r>
                      <a:rPr lang="en-US"/>
                      <a:t>77%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F0F-4FEC-8044-C714DF42E174}"/>
                </c:ext>
              </c:extLst>
            </c:dLbl>
            <c:dLbl>
              <c:idx val="2"/>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F0F-4FEC-8044-C714DF42E174}"/>
                </c:ext>
              </c:extLst>
            </c:dLbl>
            <c:dLbl>
              <c:idx val="3"/>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F0F-4FEC-8044-C714DF42E174}"/>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Uhrivirren aikana</c:v>
                </c:pt>
                <c:pt idx="1">
                  <c:v>Isä meidän -rukouksen jälkeen</c:v>
                </c:pt>
                <c:pt idx="2">
                  <c:v>Välittömästi ennen ehtoollisen jakamista</c:v>
                </c:pt>
                <c:pt idx="3">
                  <c:v>Muu, mikä?</c:v>
                </c:pt>
              </c:strCache>
            </c:strRef>
          </c:cat>
          <c:val>
            <c:numRef>
              <c:f>Sheet1!$B$2:$B$5</c:f>
              <c:numCache>
                <c:formatCode>General</c:formatCode>
                <c:ptCount val="4"/>
                <c:pt idx="0">
                  <c:v>0.11</c:v>
                </c:pt>
                <c:pt idx="1">
                  <c:v>0.77</c:v>
                </c:pt>
                <c:pt idx="2">
                  <c:v>0.1</c:v>
                </c:pt>
                <c:pt idx="3">
                  <c:v>0.02</c:v>
                </c:pt>
              </c:numCache>
            </c:numRef>
          </c:val>
          <c:extLst>
            <c:ext xmlns:c16="http://schemas.microsoft.com/office/drawing/2014/chart" uri="{C3380CC4-5D6E-409C-BE32-E72D297353CC}">
              <c16:uniqueId val="{00000004-4F0F-4FEC-8044-C714DF42E174}"/>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Seurakunnassamme on tavallista, että lapset nauttivat ehtoollisen</c:v>
                </c:pt>
              </c:strCache>
            </c:strRef>
          </c:tx>
          <c:spPr>
            <a:solidFill>
              <a:srgbClr val="234C5A"/>
            </a:solidFill>
            <a:effectLst/>
          </c:spPr>
          <c:invertIfNegative val="0"/>
          <c:dLbls>
            <c:dLbl>
              <c:idx val="0"/>
              <c:tx>
                <c:rich>
                  <a:bodyPr/>
                  <a:lstStyle/>
                  <a:p>
                    <a:r>
                      <a:rPr lang="en-US"/>
                      <a:t>57%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57E-460A-9AAD-248695E38D1E}"/>
                </c:ext>
              </c:extLst>
            </c:dLbl>
            <c:dLbl>
              <c:idx val="1"/>
              <c:tx>
                <c:rich>
                  <a:bodyPr/>
                  <a:lstStyle/>
                  <a:p>
                    <a:r>
                      <a:rPr lang="en-US"/>
                      <a:t>43%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7E-460A-9AAD-248695E38D1E}"/>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0.56999999999999995</c:v>
                </c:pt>
                <c:pt idx="1">
                  <c:v>0.43</c:v>
                </c:pt>
              </c:numCache>
            </c:numRef>
          </c:val>
          <c:extLst>
            <c:ext xmlns:c16="http://schemas.microsoft.com/office/drawing/2014/chart" uri="{C3380CC4-5D6E-409C-BE32-E72D297353CC}">
              <c16:uniqueId val="{00000002-157E-460A-9AAD-248695E38D1E}"/>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Seurakunnassamme on selkeä ohjeistus lasten ehtoolliselle osallistumisesta</c:v>
                </c:pt>
              </c:strCache>
            </c:strRef>
          </c:tx>
          <c:spPr>
            <a:solidFill>
              <a:srgbClr val="234C5A"/>
            </a:solidFill>
            <a:effectLst/>
          </c:spPr>
          <c:invertIfNegative val="0"/>
          <c:dLbls>
            <c:dLbl>
              <c:idx val="0"/>
              <c:tx>
                <c:rich>
                  <a:bodyPr/>
                  <a:lstStyle/>
                  <a:p>
                    <a:r>
                      <a:rPr lang="en-US"/>
                      <a:t>60%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4C-4D86-9CC1-60F17886415D}"/>
                </c:ext>
              </c:extLst>
            </c:dLbl>
            <c:dLbl>
              <c:idx val="1"/>
              <c:tx>
                <c:rich>
                  <a:bodyPr/>
                  <a:lstStyle/>
                  <a:p>
                    <a:r>
                      <a:rPr lang="en-US"/>
                      <a:t>40%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4C-4D86-9CC1-60F17886415D}"/>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0.6</c:v>
                </c:pt>
                <c:pt idx="1">
                  <c:v>0.4</c:v>
                </c:pt>
              </c:numCache>
            </c:numRef>
          </c:val>
          <c:extLst>
            <c:ext xmlns:c16="http://schemas.microsoft.com/office/drawing/2014/chart" uri="{C3380CC4-5D6E-409C-BE32-E72D297353CC}">
              <c16:uniqueId val="{00000002-E54C-4D86-9CC1-60F17886415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Piispainkokous antoi 2017 ohjeen, millä edellytyksellä ehtoollinen voidaan jakaa yksittäistapauksessa kristilliseen, ei-luterilaiseen kirkkokuntaan kuuluvalle kristitylle (ns. ehtoollisvieraanvaraisuus). Tämä ohje on käyty läpi papiston kesken ja sitä sovelletaan seurakunnassamme</c:v>
                </c:pt>
              </c:strCache>
            </c:strRef>
          </c:tx>
          <c:spPr>
            <a:solidFill>
              <a:srgbClr val="234C5A"/>
            </a:solidFill>
            <a:effectLst/>
          </c:spPr>
          <c:invertIfNegative val="0"/>
          <c:dLbls>
            <c:dLbl>
              <c:idx val="0"/>
              <c:tx>
                <c:rich>
                  <a:bodyPr/>
                  <a:lstStyle/>
                  <a:p>
                    <a:r>
                      <a:rPr lang="en-US"/>
                      <a:t>76%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65A-4634-868F-0916AC512535}"/>
                </c:ext>
              </c:extLst>
            </c:dLbl>
            <c:dLbl>
              <c:idx val="1"/>
              <c:tx>
                <c:rich>
                  <a:bodyPr/>
                  <a:lstStyle/>
                  <a:p>
                    <a:r>
                      <a:rPr lang="en-US"/>
                      <a:t>24%</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5A-4634-868F-0916AC512535}"/>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0.76</c:v>
                </c:pt>
                <c:pt idx="1">
                  <c:v>0.24</c:v>
                </c:pt>
              </c:numCache>
            </c:numRef>
          </c:val>
          <c:extLst>
            <c:ext xmlns:c16="http://schemas.microsoft.com/office/drawing/2014/chart" uri="{C3380CC4-5D6E-409C-BE32-E72D297353CC}">
              <c16:uniqueId val="{00000002-265A-4634-868F-0916AC512535}"/>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Display" panose="02000000000000000000" pitchFamily="2" charset="0"/>
        </a:defRPr>
      </a:pPr>
      <a:endParaRPr lang="fi-FI"/>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Seurakunnassamme vietetään messua</c:v>
                </c:pt>
              </c:strCache>
            </c:strRef>
          </c:tx>
          <c:spPr>
            <a:solidFill>
              <a:srgbClr val="234C5A"/>
            </a:solidFill>
            <a:effectLst/>
          </c:spPr>
          <c:invertIfNegative val="0"/>
          <c:dLbls>
            <c:dLbl>
              <c:idx val="0"/>
              <c:tx>
                <c:rich>
                  <a:bodyPr/>
                  <a:lstStyle/>
                  <a:p>
                    <a:r>
                      <a:rPr lang="en-US"/>
                      <a:t>77%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997-43DA-AFEE-EED9437520F8}"/>
                </c:ext>
              </c:extLst>
            </c:dLbl>
            <c:dLbl>
              <c:idx val="1"/>
              <c:tx>
                <c:rich>
                  <a:bodyPr/>
                  <a:lstStyle/>
                  <a:p>
                    <a:r>
                      <a:rPr lang="en-US"/>
                      <a:t>15%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997-43DA-AFEE-EED9437520F8}"/>
                </c:ext>
              </c:extLst>
            </c:dLbl>
            <c:dLbl>
              <c:idx val="2"/>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997-43DA-AFEE-EED9437520F8}"/>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Joka sunnuntai</c:v>
                </c:pt>
                <c:pt idx="1">
                  <c:v>N. 3 kertaa kuukaudessa</c:v>
                </c:pt>
                <c:pt idx="2">
                  <c:v>N. 2 kertaa kuukaudessa</c:v>
                </c:pt>
                <c:pt idx="3">
                  <c:v>Harvoin tai ei koskaan</c:v>
                </c:pt>
              </c:strCache>
            </c:strRef>
          </c:cat>
          <c:val>
            <c:numRef>
              <c:f>Sheet1!$B$2:$B$5</c:f>
              <c:numCache>
                <c:formatCode>General</c:formatCode>
                <c:ptCount val="4"/>
                <c:pt idx="0">
                  <c:v>0.77</c:v>
                </c:pt>
                <c:pt idx="1">
                  <c:v>0.15</c:v>
                </c:pt>
                <c:pt idx="2">
                  <c:v>0.08</c:v>
                </c:pt>
                <c:pt idx="3">
                  <c:v>0</c:v>
                </c:pt>
              </c:numCache>
            </c:numRef>
          </c:val>
          <c:extLst>
            <c:ext xmlns:c16="http://schemas.microsoft.com/office/drawing/2014/chart" uri="{C3380CC4-5D6E-409C-BE32-E72D297353CC}">
              <c16:uniqueId val="{00000004-6997-43DA-AFEE-EED9437520F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Teksti" panose="02000000000000000000" pitchFamily="2" charset="0"/>
        </a:defRPr>
      </a:pPr>
      <a:endParaRPr lang="fi-FI"/>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Piispainkokouksen hyväksymässä Jumalanpalveluksen oppaassa annetaan ohje, jonka mukaan toimitaan, jos siunatut ehtoollisleivät ja/tai ehtoollisviini loppuvat kesken jakamisen (ns. jälkikonsekraatio). Tämä ohje on käyty läpi papiston kesken ja sitä sovelletaan seurakunnassamme</c:v>
                </c:pt>
              </c:strCache>
            </c:strRef>
          </c:tx>
          <c:spPr>
            <a:solidFill>
              <a:srgbClr val="234C5A"/>
            </a:solidFill>
            <a:effectLst/>
          </c:spPr>
          <c:invertIfNegative val="0"/>
          <c:dLbls>
            <c:dLbl>
              <c:idx val="0"/>
              <c:tx>
                <c:rich>
                  <a:bodyPr/>
                  <a:lstStyle/>
                  <a:p>
                    <a:r>
                      <a:rPr lang="en-US"/>
                      <a:t>67%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2F-4105-ACAD-B7797BA77690}"/>
                </c:ext>
              </c:extLst>
            </c:dLbl>
            <c:dLbl>
              <c:idx val="1"/>
              <c:tx>
                <c:rich>
                  <a:bodyPr/>
                  <a:lstStyle/>
                  <a:p>
                    <a:r>
                      <a:rPr lang="en-US"/>
                      <a:t>33%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2F-4105-ACAD-B7797BA77690}"/>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0.67</c:v>
                </c:pt>
                <c:pt idx="1">
                  <c:v>0.33</c:v>
                </c:pt>
              </c:numCache>
            </c:numRef>
          </c:val>
          <c:extLst>
            <c:ext xmlns:c16="http://schemas.microsoft.com/office/drawing/2014/chart" uri="{C3380CC4-5D6E-409C-BE32-E72D297353CC}">
              <c16:uniqueId val="{00000002-562F-4105-ACAD-B7797BA77690}"/>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Teksti" panose="02000000000000000000" pitchFamily="2" charset="0"/>
        </a:defRPr>
      </a:pPr>
      <a:endParaRPr lang="fi-FI"/>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Piispainkokouksen hyväksymän Jumalanpalveluksen oppaan mukaan tulee pyrkiä siihen, että siunatut ehtoollisaineet käytetään loppuun ehtoollisen aikana. Jos elementtejä jää paljon yli, ne voidaan säilyttää eri astiassa myöhempää käyttöä varten (ns. jälkikäsittely). Tämä ohje on käyty läpi papiston kesken ja sitä sovelletaan seurakunnassamme.</c:v>
                </c:pt>
              </c:strCache>
            </c:strRef>
          </c:tx>
          <c:spPr>
            <a:solidFill>
              <a:srgbClr val="234C5A"/>
            </a:solidFill>
            <a:effectLst/>
          </c:spPr>
          <c:invertIfNegative val="0"/>
          <c:dLbls>
            <c:dLbl>
              <c:idx val="0"/>
              <c:tx>
                <c:rich>
                  <a:bodyPr/>
                  <a:lstStyle/>
                  <a:p>
                    <a:r>
                      <a:rPr lang="en-US"/>
                      <a:t>87%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4B-438A-BFAD-1AB5A3D4E5B8}"/>
                </c:ext>
              </c:extLst>
            </c:dLbl>
            <c:dLbl>
              <c:idx val="1"/>
              <c:tx>
                <c:rich>
                  <a:bodyPr/>
                  <a:lstStyle/>
                  <a:p>
                    <a:r>
                      <a:rPr lang="en-US"/>
                      <a:t>13%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4B-438A-BFAD-1AB5A3D4E5B8}"/>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0.87</c:v>
                </c:pt>
                <c:pt idx="1">
                  <c:v>0.13</c:v>
                </c:pt>
              </c:numCache>
            </c:numRef>
          </c:val>
          <c:extLst>
            <c:ext xmlns:c16="http://schemas.microsoft.com/office/drawing/2014/chart" uri="{C3380CC4-5D6E-409C-BE32-E72D297353CC}">
              <c16:uniqueId val="{00000002-624B-438A-BFAD-1AB5A3D4E5B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Seurakunnassamme rippikoululaiset käyvät ehtoollisopetusta saatuaan ehtoollisella ennen konfirmaatiota</c:v>
                </c:pt>
              </c:strCache>
            </c:strRef>
          </c:tx>
          <c:spPr>
            <a:solidFill>
              <a:srgbClr val="234C5A"/>
            </a:solidFill>
            <a:effectLst/>
          </c:spPr>
          <c:invertIfNegative val="0"/>
          <c:dLbls>
            <c:dLbl>
              <c:idx val="0"/>
              <c:tx>
                <c:rich>
                  <a:bodyPr/>
                  <a:lstStyle/>
                  <a:p>
                    <a:r>
                      <a:rPr lang="en-US"/>
                      <a:t>73%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92D-4F75-8F95-FA6EA81E026D}"/>
                </c:ext>
              </c:extLst>
            </c:dLbl>
            <c:dLbl>
              <c:idx val="1"/>
              <c:tx>
                <c:rich>
                  <a:bodyPr/>
                  <a:lstStyle/>
                  <a:p>
                    <a:r>
                      <a:rPr lang="en-US"/>
                      <a:t>15%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2D-4F75-8F95-FA6EA81E026D}"/>
                </c:ext>
              </c:extLst>
            </c:dLbl>
            <c:dLbl>
              <c:idx val="2"/>
              <c:tx>
                <c:rich>
                  <a:bodyPr/>
                  <a:lstStyle/>
                  <a:p>
                    <a:r>
                      <a:rPr lang="en-US"/>
                      <a:t>12%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92D-4F75-8F95-FA6EA81E026D}"/>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Kyllä, kaikissa ryhmissä</c:v>
                </c:pt>
                <c:pt idx="1">
                  <c:v>Käytäntö vaihtelee ryhmittäin</c:v>
                </c:pt>
                <c:pt idx="2">
                  <c:v>Ei</c:v>
                </c:pt>
              </c:strCache>
            </c:strRef>
          </c:cat>
          <c:val>
            <c:numRef>
              <c:f>Sheet1!$B$2:$B$4</c:f>
              <c:numCache>
                <c:formatCode>General</c:formatCode>
                <c:ptCount val="3"/>
                <c:pt idx="0">
                  <c:v>0.73</c:v>
                </c:pt>
                <c:pt idx="1">
                  <c:v>0.15</c:v>
                </c:pt>
                <c:pt idx="2">
                  <c:v>0.12</c:v>
                </c:pt>
              </c:numCache>
            </c:numRef>
          </c:val>
          <c:extLst>
            <c:ext xmlns:c16="http://schemas.microsoft.com/office/drawing/2014/chart" uri="{C3380CC4-5D6E-409C-BE32-E72D297353CC}">
              <c16:uniqueId val="{00000003-092D-4F75-8F95-FA6EA81E026D}"/>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Liitetäänkö ehtoollisrukoukseen seurakunnan vastauslaulu "Me julistamme hänen kuolemaansa, me todistamme hänen ylösnousemustaan"...?</c:v>
                </c:pt>
              </c:strCache>
            </c:strRef>
          </c:tx>
          <c:spPr>
            <a:solidFill>
              <a:srgbClr val="234C5A"/>
            </a:solidFill>
            <a:effectLst/>
          </c:spPr>
          <c:invertIfNegative val="0"/>
          <c:dLbls>
            <c:dLbl>
              <c:idx val="0"/>
              <c:tx>
                <c:rich>
                  <a:bodyPr/>
                  <a:lstStyle/>
                  <a:p>
                    <a:r>
                      <a:rPr lang="en-US"/>
                      <a:t>35%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C61-4AE0-BF77-C40CF2EDB7E1}"/>
                </c:ext>
              </c:extLst>
            </c:dLbl>
            <c:dLbl>
              <c:idx val="1"/>
              <c:tx>
                <c:rich>
                  <a:bodyPr/>
                  <a:lstStyle/>
                  <a:p>
                    <a:r>
                      <a:rPr lang="en-US"/>
                      <a:t>65%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C61-4AE0-BF77-C40CF2EDB7E1}"/>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0.35</c:v>
                </c:pt>
                <c:pt idx="1">
                  <c:v>0.65</c:v>
                </c:pt>
              </c:numCache>
            </c:numRef>
          </c:val>
          <c:extLst>
            <c:ext xmlns:c16="http://schemas.microsoft.com/office/drawing/2014/chart" uri="{C3380CC4-5D6E-409C-BE32-E72D297353CC}">
              <c16:uniqueId val="{00000002-4C61-4AE0-BF77-C40CF2EDB7E1}"/>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Seurakunnassamme vietetään viikkomessua</c:v>
                </c:pt>
              </c:strCache>
            </c:strRef>
          </c:tx>
          <c:spPr>
            <a:solidFill>
              <a:srgbClr val="234C5A"/>
            </a:solidFill>
            <a:effectLst/>
          </c:spPr>
          <c:invertIfNegative val="0"/>
          <c:dLbls>
            <c:dLbl>
              <c:idx val="0"/>
              <c:tx>
                <c:rich>
                  <a:bodyPr/>
                  <a:lstStyle/>
                  <a:p>
                    <a:r>
                      <a:rPr lang="en-US"/>
                      <a:t>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F74-4ABF-B14B-42C911B7296A}"/>
                </c:ext>
              </c:extLst>
            </c:dLbl>
            <c:dLbl>
              <c:idx val="1"/>
              <c:tx>
                <c:rich>
                  <a:bodyPr/>
                  <a:lstStyle/>
                  <a:p>
                    <a:r>
                      <a:rPr lang="en-US"/>
                      <a:t>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F74-4ABF-B14B-42C911B7296A}"/>
                </c:ext>
              </c:extLst>
            </c:dLbl>
            <c:dLbl>
              <c:idx val="2"/>
              <c:tx>
                <c:rich>
                  <a:bodyPr/>
                  <a:lstStyle/>
                  <a:p>
                    <a:r>
                      <a:rPr lang="en-US"/>
                      <a:t>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F74-4ABF-B14B-42C911B7296A}"/>
                </c:ext>
              </c:extLst>
            </c:dLbl>
            <c:dLbl>
              <c:idx val="3"/>
              <c:tx>
                <c:rich>
                  <a:bodyPr/>
                  <a:lstStyle/>
                  <a:p>
                    <a:r>
                      <a:rPr lang="en-US"/>
                      <a:t>86%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F74-4ABF-B14B-42C911B7296A}"/>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Viikoittain</c:v>
                </c:pt>
                <c:pt idx="1">
                  <c:v>Noin 3 kertaa kuukaudessa</c:v>
                </c:pt>
                <c:pt idx="2">
                  <c:v>Noin 2 kertaa kuukaudessa</c:v>
                </c:pt>
                <c:pt idx="3">
                  <c:v>Harvemmin</c:v>
                </c:pt>
              </c:strCache>
            </c:strRef>
          </c:cat>
          <c:val>
            <c:numRef>
              <c:f>Sheet1!$B$2:$B$5</c:f>
              <c:numCache>
                <c:formatCode>General</c:formatCode>
                <c:ptCount val="4"/>
                <c:pt idx="0">
                  <c:v>0.06</c:v>
                </c:pt>
                <c:pt idx="1">
                  <c:v>0.02</c:v>
                </c:pt>
                <c:pt idx="2">
                  <c:v>0.06</c:v>
                </c:pt>
                <c:pt idx="3">
                  <c:v>0.86</c:v>
                </c:pt>
              </c:numCache>
            </c:numRef>
          </c:val>
          <c:extLst>
            <c:ext xmlns:c16="http://schemas.microsoft.com/office/drawing/2014/chart" uri="{C3380CC4-5D6E-409C-BE32-E72D297353CC}">
              <c16:uniqueId val="{00000004-DF74-4ABF-B14B-42C911B7296A}"/>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Teksti" panose="02000000000000000000" pitchFamily="2" charset="0"/>
        </a:defRPr>
      </a:pPr>
      <a:endParaRPr lang="fi-FI"/>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Valitse ne kirkkovuoden kiertoon liittyvät jumalanpalvelukset, joita seurakunnassanne vietetään.</c:v>
                </c:pt>
              </c:strCache>
            </c:strRef>
          </c:tx>
          <c:spPr>
            <a:solidFill>
              <a:srgbClr val="234C5A"/>
            </a:solidFill>
            <a:effectLst/>
          </c:spPr>
          <c:invertIfNegative val="0"/>
          <c:dLbls>
            <c:dLbl>
              <c:idx val="0"/>
              <c:tx>
                <c:rich>
                  <a:bodyPr/>
                  <a:lstStyle/>
                  <a:p>
                    <a:r>
                      <a:rPr lang="en-US"/>
                      <a:t>42%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1FF-4BCA-97F4-30ACAAD965D8}"/>
                </c:ext>
              </c:extLst>
            </c:dLbl>
            <c:dLbl>
              <c:idx val="1"/>
              <c:tx>
                <c:rich>
                  <a:bodyPr/>
                  <a:lstStyle/>
                  <a:p>
                    <a:r>
                      <a:rPr lang="en-US"/>
                      <a:t>92%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1FF-4BCA-97F4-30ACAAD965D8}"/>
                </c:ext>
              </c:extLst>
            </c:dLbl>
            <c:dLbl>
              <c:idx val="2"/>
              <c:tx>
                <c:rich>
                  <a:bodyPr/>
                  <a:lstStyle/>
                  <a:p>
                    <a:r>
                      <a:rPr lang="en-US"/>
                      <a:t>29%</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1FF-4BCA-97F4-30ACAAD965D8}"/>
                </c:ext>
              </c:extLst>
            </c:dLbl>
            <c:dLbl>
              <c:idx val="3"/>
              <c:tx>
                <c:rich>
                  <a:bodyPr/>
                  <a:lstStyle/>
                  <a:p>
                    <a:r>
                      <a:rPr lang="en-US"/>
                      <a:t>44%</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1FF-4BCA-97F4-30ACAAD965D8}"/>
                </c:ext>
              </c:extLst>
            </c:dLbl>
            <c:dLbl>
              <c:idx val="4"/>
              <c:tx>
                <c:rich>
                  <a:bodyPr/>
                  <a:lstStyle/>
                  <a:p>
                    <a:r>
                      <a:rPr lang="en-US"/>
                      <a:t>73%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1FF-4BCA-97F4-30ACAAD965D8}"/>
                </c:ext>
              </c:extLst>
            </c:dLbl>
            <c:dLbl>
              <c:idx val="5"/>
              <c:tx>
                <c:rich>
                  <a:bodyPr/>
                  <a:lstStyle/>
                  <a:p>
                    <a:r>
                      <a:rPr lang="en-US"/>
                      <a:t>100%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1FF-4BCA-97F4-30ACAAD965D8}"/>
                </c:ext>
              </c:extLst>
            </c:dLbl>
            <c:dLbl>
              <c:idx val="6"/>
              <c:tx>
                <c:rich>
                  <a:bodyPr/>
                  <a:lstStyle/>
                  <a:p>
                    <a:r>
                      <a:rPr lang="en-US"/>
                      <a:t>100%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1FF-4BCA-97F4-30ACAAD965D8}"/>
                </c:ext>
              </c:extLst>
            </c:dLbl>
            <c:dLbl>
              <c:idx val="7"/>
              <c:tx>
                <c:rich>
                  <a:bodyPr/>
                  <a:lstStyle/>
                  <a:p>
                    <a:r>
                      <a:rPr lang="en-US"/>
                      <a:t>27%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1FF-4BCA-97F4-30ACAAD965D8}"/>
                </c:ext>
              </c:extLst>
            </c:dLbl>
            <c:dLbl>
              <c:idx val="8"/>
              <c:tx>
                <c:rich>
                  <a:bodyPr/>
                  <a:lstStyle/>
                  <a:p>
                    <a:r>
                      <a:rPr lang="en-US"/>
                      <a:t>42%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1FF-4BCA-97F4-30ACAAD965D8}"/>
                </c:ext>
              </c:extLst>
            </c:dLbl>
            <c:dLbl>
              <c:idx val="9"/>
              <c:tx>
                <c:rich>
                  <a:bodyPr/>
                  <a:lstStyle/>
                  <a:p>
                    <a:r>
                      <a:rPr lang="en-US"/>
                      <a:t>71%</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1FF-4BCA-97F4-30ACAAD965D8}"/>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Sheet1!$A$2:$A$11</c:f>
              <c:strCache>
                <c:ptCount val="10"/>
                <c:pt idx="0">
                  <c:v>jouluyön messu</c:v>
                </c:pt>
                <c:pt idx="1">
                  <c:v>jouluaamun jumalanpalvelus</c:v>
                </c:pt>
                <c:pt idx="2">
                  <c:v>uudenvuodenaaton yöpalvelus</c:v>
                </c:pt>
                <c:pt idx="3">
                  <c:v>tuhkakeskiviikon messu</c:v>
                </c:pt>
                <c:pt idx="4">
                  <c:v>hiljaisen viikon iltajumalanpalvelus</c:v>
                </c:pt>
                <c:pt idx="5">
                  <c:v>kiirastorstain messu</c:v>
                </c:pt>
                <c:pt idx="6">
                  <c:v>pitkäperjantain sanajumalanpalvelus</c:v>
                </c:pt>
                <c:pt idx="7">
                  <c:v>Jeesuksen kuolinhetken rukoushetki</c:v>
                </c:pt>
                <c:pt idx="8">
                  <c:v>pääsiäisyön messu</c:v>
                </c:pt>
                <c:pt idx="9">
                  <c:v>pyhäinpäivän iltajumalanpalvelus</c:v>
                </c:pt>
              </c:strCache>
            </c:strRef>
          </c:cat>
          <c:val>
            <c:numRef>
              <c:f>Sheet1!$B$2:$B$11</c:f>
              <c:numCache>
                <c:formatCode>General</c:formatCode>
                <c:ptCount val="10"/>
                <c:pt idx="0">
                  <c:v>0.42</c:v>
                </c:pt>
                <c:pt idx="1">
                  <c:v>0.92</c:v>
                </c:pt>
                <c:pt idx="2">
                  <c:v>0.28999999999999998</c:v>
                </c:pt>
                <c:pt idx="3">
                  <c:v>0.44</c:v>
                </c:pt>
                <c:pt idx="4">
                  <c:v>0.73</c:v>
                </c:pt>
                <c:pt idx="5">
                  <c:v>1</c:v>
                </c:pt>
                <c:pt idx="6">
                  <c:v>1</c:v>
                </c:pt>
                <c:pt idx="7">
                  <c:v>0.27</c:v>
                </c:pt>
                <c:pt idx="8">
                  <c:v>0.42</c:v>
                </c:pt>
                <c:pt idx="9">
                  <c:v>0.71</c:v>
                </c:pt>
              </c:numCache>
            </c:numRef>
          </c:val>
          <c:extLst>
            <c:ext xmlns:c16="http://schemas.microsoft.com/office/drawing/2014/chart" uri="{C3380CC4-5D6E-409C-BE32-E72D297353CC}">
              <c16:uniqueId val="{0000000A-A1FF-4BCA-97F4-30ACAAD965D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Seurakuntamme kirkossa/kirkoissa on kirkkosalissa järjestetty lapsille oma tilansa</c:v>
                </c:pt>
              </c:strCache>
            </c:strRef>
          </c:tx>
          <c:spPr>
            <a:solidFill>
              <a:srgbClr val="234C5A"/>
            </a:solidFill>
            <a:effectLst/>
          </c:spPr>
          <c:invertIfNegative val="0"/>
          <c:dLbls>
            <c:dLbl>
              <c:idx val="0"/>
              <c:tx>
                <c:rich>
                  <a:bodyPr/>
                  <a:lstStyle/>
                  <a:p>
                    <a:r>
                      <a:rPr lang="en-US"/>
                      <a:t>75%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A5E-4B9C-A8DB-1C753869D2B7}"/>
                </c:ext>
              </c:extLst>
            </c:dLbl>
            <c:dLbl>
              <c:idx val="1"/>
              <c:tx>
                <c:rich>
                  <a:bodyPr/>
                  <a:lstStyle/>
                  <a:p>
                    <a:r>
                      <a:rPr lang="en-US"/>
                      <a:t>25%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5E-4B9C-A8DB-1C753869D2B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Sheet1!$A$2:$A$3</c:f>
              <c:strCache>
                <c:ptCount val="2"/>
                <c:pt idx="0">
                  <c:v>Kyllä</c:v>
                </c:pt>
                <c:pt idx="1">
                  <c:v>Ei</c:v>
                </c:pt>
              </c:strCache>
            </c:strRef>
          </c:cat>
          <c:val>
            <c:numRef>
              <c:f>Sheet1!$B$2:$B$3</c:f>
              <c:numCache>
                <c:formatCode>General</c:formatCode>
                <c:ptCount val="2"/>
                <c:pt idx="0">
                  <c:v>0.75</c:v>
                </c:pt>
                <c:pt idx="1">
                  <c:v>0.25</c:v>
                </c:pt>
              </c:numCache>
            </c:numRef>
          </c:val>
          <c:extLst>
            <c:ext xmlns:c16="http://schemas.microsoft.com/office/drawing/2014/chart" uri="{C3380CC4-5D6E-409C-BE32-E72D297353CC}">
              <c16:uniqueId val="{00000002-EA5E-4B9C-A8DB-1C753869D2B7}"/>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solidFill>
            <a:schemeClr val="bg1"/>
          </a:solidFill>
          <a:latin typeface="Martti" panose="02000000000000000000" pitchFamily="2" charset="0"/>
        </a:defRPr>
      </a:pPr>
      <a:endParaRPr lang="fi-FI"/>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Kuinka usein jumalanpalvelusten valmistelussa ja toteutuksessa on mukana seurakuntalaisia</c:v>
                </c:pt>
              </c:strCache>
            </c:strRef>
          </c:tx>
          <c:spPr>
            <a:solidFill>
              <a:srgbClr val="234C5A"/>
            </a:solidFill>
            <a:effectLst/>
          </c:spPr>
          <c:invertIfNegative val="0"/>
          <c:dLbls>
            <c:dLbl>
              <c:idx val="0"/>
              <c:tx>
                <c:rich>
                  <a:bodyPr/>
                  <a:lstStyle/>
                  <a:p>
                    <a:r>
                      <a:rPr lang="en-US"/>
                      <a:t>54%</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16D-4637-8E28-91B5BA19A7EB}"/>
                </c:ext>
              </c:extLst>
            </c:dLbl>
            <c:dLbl>
              <c:idx val="1"/>
              <c:tx>
                <c:rich>
                  <a:bodyPr/>
                  <a:lstStyle/>
                  <a:p>
                    <a:r>
                      <a:rPr lang="en-US"/>
                      <a:t>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16D-4637-8E28-91B5BA19A7EB}"/>
                </c:ext>
              </c:extLst>
            </c:dLbl>
            <c:dLbl>
              <c:idx val="2"/>
              <c:tx>
                <c:rich>
                  <a:bodyPr/>
                  <a:lstStyle/>
                  <a:p>
                    <a:r>
                      <a:rPr lang="en-US"/>
                      <a:t>15%</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16D-4637-8E28-91B5BA19A7EB}"/>
                </c:ext>
              </c:extLst>
            </c:dLbl>
            <c:dLbl>
              <c:idx val="3"/>
              <c:tx>
                <c:rich>
                  <a:bodyPr/>
                  <a:lstStyle/>
                  <a:p>
                    <a:r>
                      <a:rPr lang="en-US"/>
                      <a:t>23%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16D-4637-8E28-91B5BA19A7EB}"/>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Joka sunnuntai</c:v>
                </c:pt>
                <c:pt idx="1">
                  <c:v>N. 3 kertaa kuukaudessa</c:v>
                </c:pt>
                <c:pt idx="2">
                  <c:v>N. 2 kertaa kuukaudessa</c:v>
                </c:pt>
                <c:pt idx="3">
                  <c:v>Harvemmin</c:v>
                </c:pt>
              </c:strCache>
            </c:strRef>
          </c:cat>
          <c:val>
            <c:numRef>
              <c:f>Sheet1!$B$2:$B$5</c:f>
              <c:numCache>
                <c:formatCode>General</c:formatCode>
                <c:ptCount val="4"/>
                <c:pt idx="0">
                  <c:v>0.54</c:v>
                </c:pt>
                <c:pt idx="1">
                  <c:v>0.08</c:v>
                </c:pt>
                <c:pt idx="2">
                  <c:v>0.15</c:v>
                </c:pt>
                <c:pt idx="3">
                  <c:v>0.23</c:v>
                </c:pt>
              </c:numCache>
            </c:numRef>
          </c:val>
          <c:extLst>
            <c:ext xmlns:c16="http://schemas.microsoft.com/office/drawing/2014/chart" uri="{C3380CC4-5D6E-409C-BE32-E72D297353CC}">
              <c16:uniqueId val="{00000004-416D-4637-8E28-91B5BA19A7E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Miten usein muut työntekijäryhmät osallistuvat messun valmisteluun ja toteutukseen työtehtävänä. (poislukien papit, kanttorit ja suntiot)?</c:v>
                </c:pt>
              </c:strCache>
            </c:strRef>
          </c:tx>
          <c:spPr>
            <a:solidFill>
              <a:srgbClr val="234C5A"/>
            </a:solidFill>
            <a:effectLst/>
          </c:spPr>
          <c:invertIfNegative val="0"/>
          <c:dLbls>
            <c:dLbl>
              <c:idx val="2"/>
              <c:tx>
                <c:rich>
                  <a:bodyPr/>
                  <a:lstStyle/>
                  <a:p>
                    <a:r>
                      <a:rPr lang="en-US"/>
                      <a:t>32%</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F69-4B47-A946-B2283869F178}"/>
                </c:ext>
              </c:extLst>
            </c:dLbl>
            <c:dLbl>
              <c:idx val="3"/>
              <c:tx>
                <c:rich>
                  <a:bodyPr/>
                  <a:lstStyle/>
                  <a:p>
                    <a:r>
                      <a:rPr lang="en-US"/>
                      <a:t>68%</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69-4B47-A946-B2283869F178}"/>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Joka sunnuntai</c:v>
                </c:pt>
                <c:pt idx="1">
                  <c:v>Noin 3 kertaa kuukaudessa</c:v>
                </c:pt>
                <c:pt idx="2">
                  <c:v>Noin 2 kertaa kuukaudessa</c:v>
                </c:pt>
                <c:pt idx="3">
                  <c:v>Harvoin tai ei koskaan</c:v>
                </c:pt>
              </c:strCache>
            </c:strRef>
          </c:cat>
          <c:val>
            <c:numRef>
              <c:f>Sheet1!$B$2:$B$5</c:f>
              <c:numCache>
                <c:formatCode>General</c:formatCode>
                <c:ptCount val="4"/>
                <c:pt idx="0">
                  <c:v>0</c:v>
                </c:pt>
                <c:pt idx="1">
                  <c:v>0</c:v>
                </c:pt>
                <c:pt idx="2">
                  <c:v>0.32</c:v>
                </c:pt>
                <c:pt idx="3">
                  <c:v>0.68</c:v>
                </c:pt>
              </c:numCache>
            </c:numRef>
          </c:val>
          <c:extLst>
            <c:ext xmlns:c16="http://schemas.microsoft.com/office/drawing/2014/chart" uri="{C3380CC4-5D6E-409C-BE32-E72D297353CC}">
              <c16:uniqueId val="{00000004-7F69-4B47-A946-B2283869F178}"/>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Kuinka usein jumalanpalvelusten valmistelussa ja toteutuksessa on mukana lapsia?</c:v>
                </c:pt>
              </c:strCache>
            </c:strRef>
          </c:tx>
          <c:spPr>
            <a:solidFill>
              <a:srgbClr val="234C5A"/>
            </a:solidFill>
            <a:effectLst/>
          </c:spPr>
          <c:invertIfNegative val="0"/>
          <c:dLbls>
            <c:dLbl>
              <c:idx val="2"/>
              <c:tx>
                <c:rich>
                  <a:bodyPr/>
                  <a:lstStyle/>
                  <a:p>
                    <a:r>
                      <a:rPr lang="en-US"/>
                      <a:t>6%</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758-49EE-A33F-DE4AC838626B}"/>
                </c:ext>
              </c:extLst>
            </c:dLbl>
            <c:dLbl>
              <c:idx val="3"/>
              <c:tx>
                <c:rich>
                  <a:bodyPr/>
                  <a:lstStyle/>
                  <a:p>
                    <a:r>
                      <a:rPr lang="en-US"/>
                      <a:t>94%</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758-49EE-A33F-DE4AC838626B}"/>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Joka sunnuntai</c:v>
                </c:pt>
                <c:pt idx="1">
                  <c:v>Noin 3 kertaa kuukaudessa</c:v>
                </c:pt>
                <c:pt idx="2">
                  <c:v>Noin 2 kertaa kuukaudessa</c:v>
                </c:pt>
                <c:pt idx="3">
                  <c:v>Harvemmin</c:v>
                </c:pt>
              </c:strCache>
            </c:strRef>
          </c:cat>
          <c:val>
            <c:numRef>
              <c:f>Sheet1!$B$2:$B$5</c:f>
              <c:numCache>
                <c:formatCode>General</c:formatCode>
                <c:ptCount val="4"/>
                <c:pt idx="0">
                  <c:v>0</c:v>
                </c:pt>
                <c:pt idx="1">
                  <c:v>0</c:v>
                </c:pt>
                <c:pt idx="2">
                  <c:v>0.06</c:v>
                </c:pt>
                <c:pt idx="3">
                  <c:v>0.94</c:v>
                </c:pt>
              </c:numCache>
            </c:numRef>
          </c:val>
          <c:extLst>
            <c:ext xmlns:c16="http://schemas.microsoft.com/office/drawing/2014/chart" uri="{C3380CC4-5D6E-409C-BE32-E72D297353CC}">
              <c16:uniqueId val="{00000004-C758-49EE-A33F-DE4AC838626B}"/>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347934585099939"/>
          <c:y val="0.04"/>
          <c:w val="0.60315142337976979"/>
          <c:h val="0.8907919291338583"/>
        </c:manualLayout>
      </c:layout>
      <c:barChart>
        <c:barDir val="bar"/>
        <c:grouping val="clustered"/>
        <c:varyColors val="0"/>
        <c:ser>
          <c:idx val="0"/>
          <c:order val="0"/>
          <c:tx>
            <c:strRef>
              <c:f>Sheet1!$B$1</c:f>
              <c:strCache>
                <c:ptCount val="1"/>
                <c:pt idx="0">
                  <c:v>Perhejumalanpalvelus on sellainen, jossa lapset on huomioitu erityisellä tavalla. Miten usein seurakuntanne kirkossa/kirkoissa vietetään tällaista sunnuntain pääjumalanpalveluksena?</c:v>
                </c:pt>
              </c:strCache>
            </c:strRef>
          </c:tx>
          <c:spPr>
            <a:solidFill>
              <a:srgbClr val="234C5A"/>
            </a:solidFill>
            <a:effectLst/>
          </c:spPr>
          <c:invertIfNegative val="0"/>
          <c:dLbls>
            <c:dLbl>
              <c:idx val="1"/>
              <c:tx>
                <c:rich>
                  <a:bodyPr/>
                  <a:lstStyle/>
                  <a:p>
                    <a:r>
                      <a:rPr lang="en-US"/>
                      <a:t>17%</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CCD-4936-82FF-44D86BE20403}"/>
                </c:ext>
              </c:extLst>
            </c:dLbl>
            <c:dLbl>
              <c:idx val="2"/>
              <c:tx>
                <c:rich>
                  <a:bodyPr/>
                  <a:lstStyle/>
                  <a:p>
                    <a:r>
                      <a:rPr lang="en-US"/>
                      <a:t>73%</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CCD-4936-82FF-44D86BE20403}"/>
                </c:ext>
              </c:extLst>
            </c:dLbl>
            <c:dLbl>
              <c:idx val="3"/>
              <c:tx>
                <c:rich>
                  <a:bodyPr/>
                  <a:lstStyle/>
                  <a:p>
                    <a:r>
                      <a:rPr lang="en-US"/>
                      <a:t>10%</a:t>
                    </a:r>
                  </a:p>
                </c:rich>
              </c:tx>
              <c:dLblPos val="ct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CCD-4936-82FF-44D86BE20403}"/>
                </c:ext>
              </c:extLst>
            </c:dLbl>
            <c:spPr>
              <a:noFill/>
              <a:ln>
                <a:noFill/>
              </a:ln>
              <a:effectLst/>
            </c:spPr>
            <c:txPr>
              <a:bodyPr/>
              <a:lstStyle/>
              <a:p>
                <a:pPr>
                  <a:defRPr>
                    <a:solidFill>
                      <a:schemeClr val="bg1"/>
                    </a:solidFill>
                  </a:defRPr>
                </a:pPr>
                <a:endParaRPr lang="fi-FI"/>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Sheet1!$A$2:$A$5</c:f>
              <c:strCache>
                <c:ptCount val="4"/>
                <c:pt idx="0">
                  <c:v>2 kertaa kuukaudessa tai useammin</c:v>
                </c:pt>
                <c:pt idx="1">
                  <c:v>Noin kerran kuukaudessa</c:v>
                </c:pt>
                <c:pt idx="2">
                  <c:v>Harvemmin kuin kerran kuukaudessa</c:v>
                </c:pt>
                <c:pt idx="3">
                  <c:v>Kerran vuodessa tai harvemmin</c:v>
                </c:pt>
              </c:strCache>
            </c:strRef>
          </c:cat>
          <c:val>
            <c:numRef>
              <c:f>Sheet1!$B$2:$B$5</c:f>
              <c:numCache>
                <c:formatCode>General</c:formatCode>
                <c:ptCount val="4"/>
                <c:pt idx="0">
                  <c:v>0</c:v>
                </c:pt>
                <c:pt idx="1">
                  <c:v>0.17</c:v>
                </c:pt>
                <c:pt idx="2">
                  <c:v>0.73</c:v>
                </c:pt>
                <c:pt idx="3">
                  <c:v>0.1</c:v>
                </c:pt>
              </c:numCache>
            </c:numRef>
          </c:val>
          <c:extLst>
            <c:ext xmlns:c16="http://schemas.microsoft.com/office/drawing/2014/chart" uri="{C3380CC4-5D6E-409C-BE32-E72D297353CC}">
              <c16:uniqueId val="{00000004-4CCD-4936-82FF-44D86BE20403}"/>
            </c:ext>
          </c:extLst>
        </c:ser>
        <c:dLbls>
          <c:showLegendKey val="0"/>
          <c:showVal val="0"/>
          <c:showCatName val="0"/>
          <c:showSerName val="0"/>
          <c:showPercent val="0"/>
          <c:showBubbleSize val="0"/>
        </c:dLbls>
        <c:gapWidth val="150"/>
        <c:axId val="67451136"/>
        <c:axId val="66437120"/>
      </c:barChart>
      <c:catAx>
        <c:axId val="67451136"/>
        <c:scaling>
          <c:orientation val="maxMin"/>
        </c:scaling>
        <c:delete val="0"/>
        <c:axPos val="l"/>
        <c:numFmt formatCode="General" sourceLinked="1"/>
        <c:majorTickMark val="out"/>
        <c:minorTickMark val="none"/>
        <c:tickLblPos val="low"/>
        <c:crossAx val="66437120"/>
        <c:crosses val="autoZero"/>
        <c:auto val="0"/>
        <c:lblAlgn val="ctr"/>
        <c:lblOffset val="100"/>
        <c:noMultiLvlLbl val="0"/>
      </c:catAx>
      <c:valAx>
        <c:axId val="66437120"/>
        <c:scaling>
          <c:orientation val="minMax"/>
        </c:scaling>
        <c:delete val="0"/>
        <c:axPos val="t"/>
        <c:majorGridlines/>
        <c:numFmt formatCode="0%" sourceLinked="0"/>
        <c:majorTickMark val="out"/>
        <c:minorTickMark val="none"/>
        <c:tickLblPos val="high"/>
        <c:crossAx val="67451136"/>
        <c:crosses val="autoZero"/>
        <c:crossBetween val="between"/>
      </c:valAx>
    </c:plotArea>
    <c:plotVisOnly val="1"/>
    <c:dispBlanksAs val="zero"/>
    <c:showDLblsOverMax val="1"/>
  </c:chart>
  <c:txPr>
    <a:bodyPr/>
    <a:lstStyle/>
    <a:p>
      <a:pPr>
        <a:defRPr sz="1400" smtId="4294967295">
          <a:latin typeface="Martti" panose="02000000000000000000" pitchFamily="2" charset="0"/>
        </a:defRPr>
      </a:pPr>
      <a:endParaRPr lang="fi-FI"/>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44AD8C-B18A-4561-A1F0-86986733564F}" type="datetimeFigureOut">
              <a:rPr lang="fi-FI" smtClean="0"/>
              <a:t>20.12.2018</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BB685-4170-4D4C-9625-CAE692839E4D}" type="slidenum">
              <a:rPr lang="fi-FI" smtClean="0"/>
              <a:t>‹#›</a:t>
            </a:fld>
            <a:endParaRPr lang="fi-FI"/>
          </a:p>
        </p:txBody>
      </p:sp>
    </p:spTree>
    <p:extLst>
      <p:ext uri="{BB962C8B-B14F-4D97-AF65-F5344CB8AC3E}">
        <p14:creationId xmlns:p14="http://schemas.microsoft.com/office/powerpoint/2010/main" val="3858938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9BFDC4E-61C6-43F0-ABDC-796751BB51EC}"/>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3957DFC-290E-4125-BDF4-3F4EB45E7B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0E7C8BAA-60BD-4547-AC1C-BAA9200FEF39}"/>
              </a:ext>
            </a:extLst>
          </p:cNvPr>
          <p:cNvSpPr>
            <a:spLocks noGrp="1"/>
          </p:cNvSpPr>
          <p:nvPr>
            <p:ph type="dt" sz="half" idx="10"/>
          </p:nvPr>
        </p:nvSpPr>
        <p:spPr/>
        <p:txBody>
          <a:bodyPr/>
          <a:lstStyle/>
          <a:p>
            <a:fld id="{0BDC24A5-774A-41B5-B09D-E062D159AD2C}" type="datetime1">
              <a:rPr lang="fi-FI" smtClean="0"/>
              <a:t>20.12.2018</a:t>
            </a:fld>
            <a:endParaRPr lang="fi-FI"/>
          </a:p>
        </p:txBody>
      </p:sp>
      <p:sp>
        <p:nvSpPr>
          <p:cNvPr id="5" name="Alatunnisteen paikkamerkki 4">
            <a:extLst>
              <a:ext uri="{FF2B5EF4-FFF2-40B4-BE49-F238E27FC236}">
                <a16:creationId xmlns:a16="http://schemas.microsoft.com/office/drawing/2014/main" id="{E2F53CF9-DDA1-4CCC-A4A9-343DD75E7E55}"/>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8253B3A-7AF1-4D6E-8EF6-446CE96B02EA}"/>
              </a:ext>
            </a:extLst>
          </p:cNvPr>
          <p:cNvSpPr>
            <a:spLocks noGrp="1"/>
          </p:cNvSpPr>
          <p:nvPr>
            <p:ph type="sldNum" sz="quarter" idx="12"/>
          </p:nvPr>
        </p:nvSpPr>
        <p:spPr/>
        <p:txBody>
          <a:bodyPr/>
          <a:lstStyle/>
          <a:p>
            <a:fld id="{CE7714C8-2412-4743-94B4-2296F5417E2D}" type="slidenum">
              <a:rPr lang="fi-FI" smtClean="0"/>
              <a:t>‹#›</a:t>
            </a:fld>
            <a:endParaRPr lang="fi-FI"/>
          </a:p>
        </p:txBody>
      </p:sp>
      <p:pic>
        <p:nvPicPr>
          <p:cNvPr id="7" name="Kuva 6"/>
          <p:cNvPicPr>
            <a:picLocks noChangeAspect="1"/>
          </p:cNvPicPr>
          <p:nvPr userDrawn="1"/>
        </p:nvPicPr>
        <p:blipFill>
          <a:blip r:embed="rId2"/>
          <a:stretch>
            <a:fillRect/>
          </a:stretch>
        </p:blipFill>
        <p:spPr>
          <a:xfrm>
            <a:off x="160343" y="5755887"/>
            <a:ext cx="2269819" cy="965588"/>
          </a:xfrm>
          <a:prstGeom prst="rect">
            <a:avLst/>
          </a:prstGeom>
        </p:spPr>
      </p:pic>
    </p:spTree>
    <p:extLst>
      <p:ext uri="{BB962C8B-B14F-4D97-AF65-F5344CB8AC3E}">
        <p14:creationId xmlns:p14="http://schemas.microsoft.com/office/powerpoint/2010/main" val="3002240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7A0FE37-A0CE-4B43-8AFD-ED0215453E0B}"/>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EB56DBA-A35F-4D21-ACFE-C3AFD40C45C0}"/>
              </a:ext>
            </a:extLst>
          </p:cNvPr>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B0BA25C3-767F-47DB-8EA1-661B781C3469}"/>
              </a:ext>
            </a:extLst>
          </p:cNvPr>
          <p:cNvSpPr>
            <a:spLocks noGrp="1"/>
          </p:cNvSpPr>
          <p:nvPr>
            <p:ph type="dt" sz="half" idx="10"/>
          </p:nvPr>
        </p:nvSpPr>
        <p:spPr/>
        <p:txBody>
          <a:bodyPr/>
          <a:lstStyle/>
          <a:p>
            <a:fld id="{6F4C6340-B90A-4625-93E0-76C44B86B06E}" type="datetime1">
              <a:rPr lang="fi-FI" smtClean="0"/>
              <a:t>20.12.2018</a:t>
            </a:fld>
            <a:endParaRPr lang="fi-FI"/>
          </a:p>
        </p:txBody>
      </p:sp>
      <p:sp>
        <p:nvSpPr>
          <p:cNvPr id="5" name="Alatunnisteen paikkamerkki 4">
            <a:extLst>
              <a:ext uri="{FF2B5EF4-FFF2-40B4-BE49-F238E27FC236}">
                <a16:creationId xmlns:a16="http://schemas.microsoft.com/office/drawing/2014/main" id="{3DC0B274-396E-4F2A-BC3D-C6DF120CC17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6502902-ED3F-4094-A238-423F854DB7A4}"/>
              </a:ext>
            </a:extLst>
          </p:cNvPr>
          <p:cNvSpPr>
            <a:spLocks noGrp="1"/>
          </p:cNvSpPr>
          <p:nvPr>
            <p:ph type="sldNum" sz="quarter" idx="12"/>
          </p:nvPr>
        </p:nvSpPr>
        <p:spPr/>
        <p:txBody>
          <a:bodyPr/>
          <a:lstStyle/>
          <a:p>
            <a:fld id="{CE7714C8-2412-4743-94B4-2296F5417E2D}" type="slidenum">
              <a:rPr lang="fi-FI" smtClean="0"/>
              <a:t>‹#›</a:t>
            </a:fld>
            <a:endParaRPr lang="fi-FI"/>
          </a:p>
        </p:txBody>
      </p:sp>
    </p:spTree>
    <p:extLst>
      <p:ext uri="{BB962C8B-B14F-4D97-AF65-F5344CB8AC3E}">
        <p14:creationId xmlns:p14="http://schemas.microsoft.com/office/powerpoint/2010/main" val="42553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82DB74CC-12BB-4ABA-B040-4DDE65A4CA13}"/>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CF5CAC92-E5C7-4845-ABC1-C775EE4A8FB0}"/>
              </a:ext>
            </a:extLst>
          </p:cNvPr>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C9DA704-C5F4-41F6-A803-6D74EC8F4A96}"/>
              </a:ext>
            </a:extLst>
          </p:cNvPr>
          <p:cNvSpPr>
            <a:spLocks noGrp="1"/>
          </p:cNvSpPr>
          <p:nvPr>
            <p:ph type="dt" sz="half" idx="10"/>
          </p:nvPr>
        </p:nvSpPr>
        <p:spPr/>
        <p:txBody>
          <a:bodyPr/>
          <a:lstStyle/>
          <a:p>
            <a:fld id="{C14B3D25-79C0-453B-8A81-CC88A231A526}" type="datetime1">
              <a:rPr lang="fi-FI" smtClean="0"/>
              <a:t>20.12.2018</a:t>
            </a:fld>
            <a:endParaRPr lang="fi-FI"/>
          </a:p>
        </p:txBody>
      </p:sp>
      <p:sp>
        <p:nvSpPr>
          <p:cNvPr id="5" name="Alatunnisteen paikkamerkki 4">
            <a:extLst>
              <a:ext uri="{FF2B5EF4-FFF2-40B4-BE49-F238E27FC236}">
                <a16:creationId xmlns:a16="http://schemas.microsoft.com/office/drawing/2014/main" id="{A2179372-49C0-41A1-9CAE-37556A4F742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9013A97-35E1-49DD-A762-3CB9669F4AB7}"/>
              </a:ext>
            </a:extLst>
          </p:cNvPr>
          <p:cNvSpPr>
            <a:spLocks noGrp="1"/>
          </p:cNvSpPr>
          <p:nvPr>
            <p:ph type="sldNum" sz="quarter" idx="12"/>
          </p:nvPr>
        </p:nvSpPr>
        <p:spPr/>
        <p:txBody>
          <a:bodyPr/>
          <a:lstStyle/>
          <a:p>
            <a:fld id="{CE7714C8-2412-4743-94B4-2296F5417E2D}" type="slidenum">
              <a:rPr lang="fi-FI" smtClean="0"/>
              <a:t>‹#›</a:t>
            </a:fld>
            <a:endParaRPr lang="fi-FI"/>
          </a:p>
        </p:txBody>
      </p:sp>
    </p:spTree>
    <p:extLst>
      <p:ext uri="{BB962C8B-B14F-4D97-AF65-F5344CB8AC3E}">
        <p14:creationId xmlns:p14="http://schemas.microsoft.com/office/powerpoint/2010/main" val="120507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0DB1817-3B1B-4CCB-BC3A-1B9C8DBA418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05DD04DA-CF2A-4896-9227-CBF76B7E10F3}"/>
              </a:ext>
            </a:extLst>
          </p:cNvPr>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F6A23DF-F06B-40D1-A3AD-AE67AE521E72}"/>
              </a:ext>
            </a:extLst>
          </p:cNvPr>
          <p:cNvSpPr>
            <a:spLocks noGrp="1"/>
          </p:cNvSpPr>
          <p:nvPr>
            <p:ph type="dt" sz="half" idx="10"/>
          </p:nvPr>
        </p:nvSpPr>
        <p:spPr/>
        <p:txBody>
          <a:bodyPr/>
          <a:lstStyle/>
          <a:p>
            <a:fld id="{F60D3CCF-E1BC-4D7C-9B08-3CE104177BAE}" type="datetime1">
              <a:rPr lang="fi-FI" smtClean="0"/>
              <a:t>20.12.2018</a:t>
            </a:fld>
            <a:endParaRPr lang="fi-FI"/>
          </a:p>
        </p:txBody>
      </p:sp>
      <p:sp>
        <p:nvSpPr>
          <p:cNvPr id="5" name="Alatunnisteen paikkamerkki 4">
            <a:extLst>
              <a:ext uri="{FF2B5EF4-FFF2-40B4-BE49-F238E27FC236}">
                <a16:creationId xmlns:a16="http://schemas.microsoft.com/office/drawing/2014/main" id="{8F4523A2-C7B8-47D9-910C-67254A4E0C3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C9B6796-F328-4C08-AA83-4D0B50582526}"/>
              </a:ext>
            </a:extLst>
          </p:cNvPr>
          <p:cNvSpPr>
            <a:spLocks noGrp="1"/>
          </p:cNvSpPr>
          <p:nvPr>
            <p:ph type="sldNum" sz="quarter" idx="12"/>
          </p:nvPr>
        </p:nvSpPr>
        <p:spPr/>
        <p:txBody>
          <a:bodyPr/>
          <a:lstStyle/>
          <a:p>
            <a:fld id="{CE7714C8-2412-4743-94B4-2296F5417E2D}" type="slidenum">
              <a:rPr lang="fi-FI" smtClean="0"/>
              <a:t>‹#›</a:t>
            </a:fld>
            <a:endParaRPr lang="fi-FI"/>
          </a:p>
        </p:txBody>
      </p:sp>
      <p:pic>
        <p:nvPicPr>
          <p:cNvPr id="8" name="Kuva 7"/>
          <p:cNvPicPr>
            <a:picLocks noChangeAspect="1"/>
          </p:cNvPicPr>
          <p:nvPr userDrawn="1"/>
        </p:nvPicPr>
        <p:blipFill>
          <a:blip r:embed="rId2"/>
          <a:stretch>
            <a:fillRect/>
          </a:stretch>
        </p:blipFill>
        <p:spPr>
          <a:xfrm>
            <a:off x="625895" y="5951136"/>
            <a:ext cx="2274005" cy="969348"/>
          </a:xfrm>
          <a:prstGeom prst="rect">
            <a:avLst/>
          </a:prstGeom>
        </p:spPr>
      </p:pic>
    </p:spTree>
    <p:extLst>
      <p:ext uri="{BB962C8B-B14F-4D97-AF65-F5344CB8AC3E}">
        <p14:creationId xmlns:p14="http://schemas.microsoft.com/office/powerpoint/2010/main" val="1976052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BC239BD-19C8-4966-92B1-9D46CDEFDA8B}"/>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BBCF2CA7-F420-4BB3-A04D-DCA35D082C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a:extLst>
              <a:ext uri="{FF2B5EF4-FFF2-40B4-BE49-F238E27FC236}">
                <a16:creationId xmlns:a16="http://schemas.microsoft.com/office/drawing/2014/main" id="{B68ABEEA-F671-4FB6-92CC-A864A5016337}"/>
              </a:ext>
            </a:extLst>
          </p:cNvPr>
          <p:cNvSpPr>
            <a:spLocks noGrp="1"/>
          </p:cNvSpPr>
          <p:nvPr>
            <p:ph type="dt" sz="half" idx="10"/>
          </p:nvPr>
        </p:nvSpPr>
        <p:spPr/>
        <p:txBody>
          <a:bodyPr/>
          <a:lstStyle/>
          <a:p>
            <a:fld id="{BAEE3A48-F8E8-4560-BCFB-61B8FBCAD1F4}" type="datetime1">
              <a:rPr lang="fi-FI" smtClean="0"/>
              <a:t>20.12.2018</a:t>
            </a:fld>
            <a:endParaRPr lang="fi-FI"/>
          </a:p>
        </p:txBody>
      </p:sp>
      <p:sp>
        <p:nvSpPr>
          <p:cNvPr id="5" name="Alatunnisteen paikkamerkki 4">
            <a:extLst>
              <a:ext uri="{FF2B5EF4-FFF2-40B4-BE49-F238E27FC236}">
                <a16:creationId xmlns:a16="http://schemas.microsoft.com/office/drawing/2014/main" id="{D229D581-5A2B-4E7B-97EC-D52678811D5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C86D829-D8F7-423A-AD1D-D28694510694}"/>
              </a:ext>
            </a:extLst>
          </p:cNvPr>
          <p:cNvSpPr>
            <a:spLocks noGrp="1"/>
          </p:cNvSpPr>
          <p:nvPr>
            <p:ph type="sldNum" sz="quarter" idx="12"/>
          </p:nvPr>
        </p:nvSpPr>
        <p:spPr/>
        <p:txBody>
          <a:bodyPr/>
          <a:lstStyle/>
          <a:p>
            <a:fld id="{CE7714C8-2412-4743-94B4-2296F5417E2D}" type="slidenum">
              <a:rPr lang="fi-FI" smtClean="0"/>
              <a:t>‹#›</a:t>
            </a:fld>
            <a:endParaRPr lang="fi-FI"/>
          </a:p>
        </p:txBody>
      </p:sp>
      <p:pic>
        <p:nvPicPr>
          <p:cNvPr id="7" name="Kuva 6"/>
          <p:cNvPicPr>
            <a:picLocks noChangeAspect="1"/>
          </p:cNvPicPr>
          <p:nvPr userDrawn="1"/>
        </p:nvPicPr>
        <p:blipFill>
          <a:blip r:embed="rId2"/>
          <a:stretch>
            <a:fillRect/>
          </a:stretch>
        </p:blipFill>
        <p:spPr>
          <a:xfrm>
            <a:off x="617657" y="5888652"/>
            <a:ext cx="2274005" cy="969348"/>
          </a:xfrm>
          <a:prstGeom prst="rect">
            <a:avLst/>
          </a:prstGeom>
        </p:spPr>
      </p:pic>
    </p:spTree>
    <p:extLst>
      <p:ext uri="{BB962C8B-B14F-4D97-AF65-F5344CB8AC3E}">
        <p14:creationId xmlns:p14="http://schemas.microsoft.com/office/powerpoint/2010/main" val="783996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91D1098-1703-4831-91FA-4C617C30ADD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083C62D-3ABB-4A38-82C5-D6FBF5FD6792}"/>
              </a:ext>
            </a:extLst>
          </p:cNvPr>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D0916FD8-5202-4020-A5A8-F0589478D448}"/>
              </a:ext>
            </a:extLst>
          </p:cNvPr>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AB7449A-E8D6-4232-A2A3-CEC967F849BF}"/>
              </a:ext>
            </a:extLst>
          </p:cNvPr>
          <p:cNvSpPr>
            <a:spLocks noGrp="1"/>
          </p:cNvSpPr>
          <p:nvPr>
            <p:ph type="dt" sz="half" idx="10"/>
          </p:nvPr>
        </p:nvSpPr>
        <p:spPr/>
        <p:txBody>
          <a:bodyPr/>
          <a:lstStyle/>
          <a:p>
            <a:fld id="{E94D4598-6BC6-40A0-AED2-0BB8CD9F592E}" type="datetime1">
              <a:rPr lang="fi-FI" smtClean="0"/>
              <a:t>20.12.2018</a:t>
            </a:fld>
            <a:endParaRPr lang="fi-FI"/>
          </a:p>
        </p:txBody>
      </p:sp>
      <p:sp>
        <p:nvSpPr>
          <p:cNvPr id="6" name="Alatunnisteen paikkamerkki 5">
            <a:extLst>
              <a:ext uri="{FF2B5EF4-FFF2-40B4-BE49-F238E27FC236}">
                <a16:creationId xmlns:a16="http://schemas.microsoft.com/office/drawing/2014/main" id="{5184571B-998A-4E2B-85AF-958FCA649A2C}"/>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5906BBA-66C2-4855-84E7-5A22A70AB72D}"/>
              </a:ext>
            </a:extLst>
          </p:cNvPr>
          <p:cNvSpPr>
            <a:spLocks noGrp="1"/>
          </p:cNvSpPr>
          <p:nvPr>
            <p:ph type="sldNum" sz="quarter" idx="12"/>
          </p:nvPr>
        </p:nvSpPr>
        <p:spPr/>
        <p:txBody>
          <a:bodyPr/>
          <a:lstStyle/>
          <a:p>
            <a:fld id="{CE7714C8-2412-4743-94B4-2296F5417E2D}" type="slidenum">
              <a:rPr lang="fi-FI" smtClean="0"/>
              <a:t>‹#›</a:t>
            </a:fld>
            <a:endParaRPr lang="fi-FI"/>
          </a:p>
        </p:txBody>
      </p:sp>
      <p:pic>
        <p:nvPicPr>
          <p:cNvPr id="8" name="Kuva 7"/>
          <p:cNvPicPr>
            <a:picLocks noChangeAspect="1"/>
          </p:cNvPicPr>
          <p:nvPr userDrawn="1"/>
        </p:nvPicPr>
        <p:blipFill>
          <a:blip r:embed="rId2"/>
          <a:stretch>
            <a:fillRect/>
          </a:stretch>
        </p:blipFill>
        <p:spPr>
          <a:xfrm>
            <a:off x="381000" y="5752127"/>
            <a:ext cx="2274005" cy="969348"/>
          </a:xfrm>
          <a:prstGeom prst="rect">
            <a:avLst/>
          </a:prstGeom>
        </p:spPr>
      </p:pic>
    </p:spTree>
    <p:extLst>
      <p:ext uri="{BB962C8B-B14F-4D97-AF65-F5344CB8AC3E}">
        <p14:creationId xmlns:p14="http://schemas.microsoft.com/office/powerpoint/2010/main" val="1838726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F28A242-1411-4170-B055-4871A7E72DBD}"/>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FDFB88A2-FCF5-4FC9-B2C8-4EBF2CC09A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a:extLst>
              <a:ext uri="{FF2B5EF4-FFF2-40B4-BE49-F238E27FC236}">
                <a16:creationId xmlns:a16="http://schemas.microsoft.com/office/drawing/2014/main" id="{3E3DBB73-FB66-4648-8304-54D93ED51AFC}"/>
              </a:ext>
            </a:extLst>
          </p:cNvPr>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EA23C616-3700-4297-BE69-913CDB1AE7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a:extLst>
              <a:ext uri="{FF2B5EF4-FFF2-40B4-BE49-F238E27FC236}">
                <a16:creationId xmlns:a16="http://schemas.microsoft.com/office/drawing/2014/main" id="{BB10B131-C43D-4637-B00F-5DECDC2608EA}"/>
              </a:ext>
            </a:extLst>
          </p:cNvPr>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0A4ED160-A14D-4F06-98B9-3935D5698930}"/>
              </a:ext>
            </a:extLst>
          </p:cNvPr>
          <p:cNvSpPr>
            <a:spLocks noGrp="1"/>
          </p:cNvSpPr>
          <p:nvPr>
            <p:ph type="dt" sz="half" idx="10"/>
          </p:nvPr>
        </p:nvSpPr>
        <p:spPr/>
        <p:txBody>
          <a:bodyPr/>
          <a:lstStyle/>
          <a:p>
            <a:fld id="{D1FE1623-1509-401E-92B2-4BDF27A5D887}" type="datetime1">
              <a:rPr lang="fi-FI" smtClean="0"/>
              <a:t>20.12.2018</a:t>
            </a:fld>
            <a:endParaRPr lang="fi-FI"/>
          </a:p>
        </p:txBody>
      </p:sp>
      <p:sp>
        <p:nvSpPr>
          <p:cNvPr id="8" name="Alatunnisteen paikkamerkki 7">
            <a:extLst>
              <a:ext uri="{FF2B5EF4-FFF2-40B4-BE49-F238E27FC236}">
                <a16:creationId xmlns:a16="http://schemas.microsoft.com/office/drawing/2014/main" id="{4D0634D9-F9E9-433C-A2A4-E8AE6E3DEBC2}"/>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F181B14B-C0F5-4642-B214-46F2CA0D7A6B}"/>
              </a:ext>
            </a:extLst>
          </p:cNvPr>
          <p:cNvSpPr>
            <a:spLocks noGrp="1"/>
          </p:cNvSpPr>
          <p:nvPr>
            <p:ph type="sldNum" sz="quarter" idx="12"/>
          </p:nvPr>
        </p:nvSpPr>
        <p:spPr/>
        <p:txBody>
          <a:bodyPr/>
          <a:lstStyle/>
          <a:p>
            <a:fld id="{CE7714C8-2412-4743-94B4-2296F5417E2D}" type="slidenum">
              <a:rPr lang="fi-FI" smtClean="0"/>
              <a:t>‹#›</a:t>
            </a:fld>
            <a:endParaRPr lang="fi-FI"/>
          </a:p>
        </p:txBody>
      </p:sp>
    </p:spTree>
    <p:extLst>
      <p:ext uri="{BB962C8B-B14F-4D97-AF65-F5344CB8AC3E}">
        <p14:creationId xmlns:p14="http://schemas.microsoft.com/office/powerpoint/2010/main" val="275391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AEFD0D-1E99-4EFF-A051-C61D3A5A6216}"/>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D8F9D141-A9D2-4752-9115-9E30EF898081}"/>
              </a:ext>
            </a:extLst>
          </p:cNvPr>
          <p:cNvSpPr>
            <a:spLocks noGrp="1"/>
          </p:cNvSpPr>
          <p:nvPr>
            <p:ph type="dt" sz="half" idx="10"/>
          </p:nvPr>
        </p:nvSpPr>
        <p:spPr/>
        <p:txBody>
          <a:bodyPr/>
          <a:lstStyle/>
          <a:p>
            <a:fld id="{B52F45D3-59A3-4A01-A2F6-E834FFC70DBE}" type="datetime1">
              <a:rPr lang="fi-FI" smtClean="0"/>
              <a:t>20.12.2018</a:t>
            </a:fld>
            <a:endParaRPr lang="fi-FI" dirty="0"/>
          </a:p>
        </p:txBody>
      </p:sp>
      <p:sp>
        <p:nvSpPr>
          <p:cNvPr id="4" name="Alatunnisteen paikkamerkki 3">
            <a:extLst>
              <a:ext uri="{FF2B5EF4-FFF2-40B4-BE49-F238E27FC236}">
                <a16:creationId xmlns:a16="http://schemas.microsoft.com/office/drawing/2014/main" id="{FC6E1F39-E46E-4E1C-A4AB-53BC337FB091}"/>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584C32E4-14EB-4DE7-92EE-062DF01AAD39}"/>
              </a:ext>
            </a:extLst>
          </p:cNvPr>
          <p:cNvSpPr>
            <a:spLocks noGrp="1"/>
          </p:cNvSpPr>
          <p:nvPr>
            <p:ph type="sldNum" sz="quarter" idx="12"/>
          </p:nvPr>
        </p:nvSpPr>
        <p:spPr/>
        <p:txBody>
          <a:bodyPr/>
          <a:lstStyle/>
          <a:p>
            <a:fld id="{CE7714C8-2412-4743-94B4-2296F5417E2D}" type="slidenum">
              <a:rPr lang="fi-FI" smtClean="0"/>
              <a:t>‹#›</a:t>
            </a:fld>
            <a:endParaRPr lang="fi-FI"/>
          </a:p>
        </p:txBody>
      </p:sp>
      <p:pic>
        <p:nvPicPr>
          <p:cNvPr id="6" name="Kuva 5"/>
          <p:cNvPicPr>
            <a:picLocks noChangeAspect="1"/>
          </p:cNvPicPr>
          <p:nvPr userDrawn="1"/>
        </p:nvPicPr>
        <p:blipFill>
          <a:blip r:embed="rId2"/>
          <a:stretch>
            <a:fillRect/>
          </a:stretch>
        </p:blipFill>
        <p:spPr>
          <a:xfrm>
            <a:off x="279900" y="5888652"/>
            <a:ext cx="2274005" cy="969348"/>
          </a:xfrm>
          <a:prstGeom prst="rect">
            <a:avLst/>
          </a:prstGeom>
        </p:spPr>
      </p:pic>
    </p:spTree>
    <p:extLst>
      <p:ext uri="{BB962C8B-B14F-4D97-AF65-F5344CB8AC3E}">
        <p14:creationId xmlns:p14="http://schemas.microsoft.com/office/powerpoint/2010/main" val="2386694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39E35808-2884-4A4D-B141-67989F532589}"/>
              </a:ext>
            </a:extLst>
          </p:cNvPr>
          <p:cNvSpPr>
            <a:spLocks noGrp="1"/>
          </p:cNvSpPr>
          <p:nvPr>
            <p:ph type="dt" sz="half" idx="10"/>
          </p:nvPr>
        </p:nvSpPr>
        <p:spPr/>
        <p:txBody>
          <a:bodyPr/>
          <a:lstStyle/>
          <a:p>
            <a:fld id="{326C554E-5682-4FAA-A931-58E834EBE2BF}" type="datetime1">
              <a:rPr lang="fi-FI" smtClean="0"/>
              <a:t>20.12.2018</a:t>
            </a:fld>
            <a:endParaRPr lang="fi-FI" dirty="0"/>
          </a:p>
        </p:txBody>
      </p:sp>
      <p:sp>
        <p:nvSpPr>
          <p:cNvPr id="3" name="Alatunnisteen paikkamerkki 2">
            <a:extLst>
              <a:ext uri="{FF2B5EF4-FFF2-40B4-BE49-F238E27FC236}">
                <a16:creationId xmlns:a16="http://schemas.microsoft.com/office/drawing/2014/main" id="{7E35F991-2D32-47D5-891A-228F9B9ACEBA}"/>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AE5CE742-EA0F-481E-B000-8CCEEED77C61}"/>
              </a:ext>
            </a:extLst>
          </p:cNvPr>
          <p:cNvSpPr>
            <a:spLocks noGrp="1"/>
          </p:cNvSpPr>
          <p:nvPr>
            <p:ph type="sldNum" sz="quarter" idx="12"/>
          </p:nvPr>
        </p:nvSpPr>
        <p:spPr/>
        <p:txBody>
          <a:bodyPr/>
          <a:lstStyle/>
          <a:p>
            <a:fld id="{CE7714C8-2412-4743-94B4-2296F5417E2D}" type="slidenum">
              <a:rPr lang="fi-FI" smtClean="0"/>
              <a:t>‹#›</a:t>
            </a:fld>
            <a:endParaRPr lang="fi-FI"/>
          </a:p>
        </p:txBody>
      </p:sp>
      <p:pic>
        <p:nvPicPr>
          <p:cNvPr id="5" name="Kuva 4"/>
          <p:cNvPicPr>
            <a:picLocks noChangeAspect="1"/>
          </p:cNvPicPr>
          <p:nvPr userDrawn="1"/>
        </p:nvPicPr>
        <p:blipFill>
          <a:blip r:embed="rId2"/>
          <a:stretch>
            <a:fillRect/>
          </a:stretch>
        </p:blipFill>
        <p:spPr>
          <a:xfrm>
            <a:off x="115149" y="5888652"/>
            <a:ext cx="2274005" cy="969348"/>
          </a:xfrm>
          <a:prstGeom prst="rect">
            <a:avLst/>
          </a:prstGeom>
        </p:spPr>
      </p:pic>
    </p:spTree>
    <p:extLst>
      <p:ext uri="{BB962C8B-B14F-4D97-AF65-F5344CB8AC3E}">
        <p14:creationId xmlns:p14="http://schemas.microsoft.com/office/powerpoint/2010/main" val="202445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D0A372B-B03F-4951-B984-CE6E75442AB3}"/>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44F665C1-220D-4C0C-8BD9-6F54EF297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A0DE85F2-E7D8-458B-B4EA-8D7CEFD03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905EE30C-6885-482E-9214-E59A1A86C187}"/>
              </a:ext>
            </a:extLst>
          </p:cNvPr>
          <p:cNvSpPr>
            <a:spLocks noGrp="1"/>
          </p:cNvSpPr>
          <p:nvPr>
            <p:ph type="dt" sz="half" idx="10"/>
          </p:nvPr>
        </p:nvSpPr>
        <p:spPr/>
        <p:txBody>
          <a:bodyPr/>
          <a:lstStyle/>
          <a:p>
            <a:fld id="{5121C964-CC99-4949-9DE0-DA13CCF4CA6A}" type="datetime1">
              <a:rPr lang="fi-FI" smtClean="0"/>
              <a:t>20.12.2018</a:t>
            </a:fld>
            <a:endParaRPr lang="fi-FI" dirty="0"/>
          </a:p>
        </p:txBody>
      </p:sp>
      <p:sp>
        <p:nvSpPr>
          <p:cNvPr id="6" name="Alatunnisteen paikkamerkki 5">
            <a:extLst>
              <a:ext uri="{FF2B5EF4-FFF2-40B4-BE49-F238E27FC236}">
                <a16:creationId xmlns:a16="http://schemas.microsoft.com/office/drawing/2014/main" id="{B53BC243-79FD-440E-BA94-E117959A62D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F77650CD-564C-42CC-88B9-38DF0A5EE7F4}"/>
              </a:ext>
            </a:extLst>
          </p:cNvPr>
          <p:cNvSpPr>
            <a:spLocks noGrp="1"/>
          </p:cNvSpPr>
          <p:nvPr>
            <p:ph type="sldNum" sz="quarter" idx="12"/>
          </p:nvPr>
        </p:nvSpPr>
        <p:spPr/>
        <p:txBody>
          <a:bodyPr/>
          <a:lstStyle/>
          <a:p>
            <a:fld id="{CE7714C8-2412-4743-94B4-2296F5417E2D}" type="slidenum">
              <a:rPr lang="fi-FI" smtClean="0"/>
              <a:t>‹#›</a:t>
            </a:fld>
            <a:endParaRPr lang="fi-FI"/>
          </a:p>
        </p:txBody>
      </p:sp>
      <p:pic>
        <p:nvPicPr>
          <p:cNvPr id="8" name="Kuva 7"/>
          <p:cNvPicPr>
            <a:picLocks noChangeAspect="1"/>
          </p:cNvPicPr>
          <p:nvPr userDrawn="1"/>
        </p:nvPicPr>
        <p:blipFill>
          <a:blip r:embed="rId2"/>
          <a:stretch>
            <a:fillRect/>
          </a:stretch>
        </p:blipFill>
        <p:spPr>
          <a:xfrm>
            <a:off x="436421" y="5888652"/>
            <a:ext cx="2274005" cy="969348"/>
          </a:xfrm>
          <a:prstGeom prst="rect">
            <a:avLst/>
          </a:prstGeom>
        </p:spPr>
      </p:pic>
    </p:spTree>
    <p:extLst>
      <p:ext uri="{BB962C8B-B14F-4D97-AF65-F5344CB8AC3E}">
        <p14:creationId xmlns:p14="http://schemas.microsoft.com/office/powerpoint/2010/main" val="150136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BE1547A-22BD-402D-8443-6CA5CCF012FC}"/>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09066E38-7CBD-4DD3-940C-7F9F92EAF7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CF00F8C8-CCAA-44A2-8223-E09D1E8D00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a:extLst>
              <a:ext uri="{FF2B5EF4-FFF2-40B4-BE49-F238E27FC236}">
                <a16:creationId xmlns:a16="http://schemas.microsoft.com/office/drawing/2014/main" id="{5839DB17-512F-4F81-B183-CCCF40AF4972}"/>
              </a:ext>
            </a:extLst>
          </p:cNvPr>
          <p:cNvSpPr>
            <a:spLocks noGrp="1"/>
          </p:cNvSpPr>
          <p:nvPr>
            <p:ph type="dt" sz="half" idx="10"/>
          </p:nvPr>
        </p:nvSpPr>
        <p:spPr/>
        <p:txBody>
          <a:bodyPr/>
          <a:lstStyle/>
          <a:p>
            <a:fld id="{42397674-778C-4353-9475-823ED0A22CAA}" type="datetime1">
              <a:rPr lang="fi-FI" smtClean="0"/>
              <a:t>20.12.2018</a:t>
            </a:fld>
            <a:endParaRPr lang="fi-FI"/>
          </a:p>
        </p:txBody>
      </p:sp>
      <p:sp>
        <p:nvSpPr>
          <p:cNvPr id="6" name="Alatunnisteen paikkamerkki 5">
            <a:extLst>
              <a:ext uri="{FF2B5EF4-FFF2-40B4-BE49-F238E27FC236}">
                <a16:creationId xmlns:a16="http://schemas.microsoft.com/office/drawing/2014/main" id="{3D8C57C3-D4AB-458C-8087-69D500E9667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20068E4-1F97-40C7-864A-14B2C234B8DB}"/>
              </a:ext>
            </a:extLst>
          </p:cNvPr>
          <p:cNvSpPr>
            <a:spLocks noGrp="1"/>
          </p:cNvSpPr>
          <p:nvPr>
            <p:ph type="sldNum" sz="quarter" idx="12"/>
          </p:nvPr>
        </p:nvSpPr>
        <p:spPr/>
        <p:txBody>
          <a:bodyPr/>
          <a:lstStyle/>
          <a:p>
            <a:fld id="{CE7714C8-2412-4743-94B4-2296F5417E2D}" type="slidenum">
              <a:rPr lang="fi-FI" smtClean="0"/>
              <a:t>‹#›</a:t>
            </a:fld>
            <a:endParaRPr lang="fi-FI"/>
          </a:p>
        </p:txBody>
      </p:sp>
      <p:pic>
        <p:nvPicPr>
          <p:cNvPr id="8" name="Kuva 7"/>
          <p:cNvPicPr>
            <a:picLocks noChangeAspect="1"/>
          </p:cNvPicPr>
          <p:nvPr userDrawn="1"/>
        </p:nvPicPr>
        <p:blipFill>
          <a:blip r:embed="rId2"/>
          <a:stretch>
            <a:fillRect/>
          </a:stretch>
        </p:blipFill>
        <p:spPr>
          <a:xfrm>
            <a:off x="362280" y="5888652"/>
            <a:ext cx="2274005" cy="969348"/>
          </a:xfrm>
          <a:prstGeom prst="rect">
            <a:avLst/>
          </a:prstGeom>
        </p:spPr>
      </p:pic>
    </p:spTree>
    <p:extLst>
      <p:ext uri="{BB962C8B-B14F-4D97-AF65-F5344CB8AC3E}">
        <p14:creationId xmlns:p14="http://schemas.microsoft.com/office/powerpoint/2010/main" val="914400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81EA77A6-43E3-41E0-80CB-738B37AA77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9CA7EF9F-73F0-4C17-819D-91093E8167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66609A9-7962-4971-97B6-18D87CCB4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959DB-B823-45EB-8493-9F1C454CB01E}" type="datetime1">
              <a:rPr lang="fi-FI" smtClean="0"/>
              <a:t>20.12.2018</a:t>
            </a:fld>
            <a:endParaRPr lang="fi-FI"/>
          </a:p>
        </p:txBody>
      </p:sp>
      <p:sp>
        <p:nvSpPr>
          <p:cNvPr id="5" name="Alatunnisteen paikkamerkki 4">
            <a:extLst>
              <a:ext uri="{FF2B5EF4-FFF2-40B4-BE49-F238E27FC236}">
                <a16:creationId xmlns:a16="http://schemas.microsoft.com/office/drawing/2014/main" id="{0A1F48FA-A623-4487-8126-17344BDD18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B73F691E-4AE5-4D35-A7FC-CE14301ABF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714C8-2412-4743-94B4-2296F5417E2D}" type="slidenum">
              <a:rPr lang="fi-FI" smtClean="0"/>
              <a:t>‹#›</a:t>
            </a:fld>
            <a:endParaRPr lang="fi-FI"/>
          </a:p>
        </p:txBody>
      </p:sp>
    </p:spTree>
    <p:extLst>
      <p:ext uri="{BB962C8B-B14F-4D97-AF65-F5344CB8AC3E}">
        <p14:creationId xmlns:p14="http://schemas.microsoft.com/office/powerpoint/2010/main" val="3647558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4C436CC3-6866-4BFF-AEFE-3FB27743F8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689"/>
            <a:ext cx="12192000" cy="6760622"/>
          </a:xfrm>
          <a:prstGeom prst="rect">
            <a:avLst/>
          </a:prstGeom>
        </p:spPr>
      </p:pic>
      <p:sp>
        <p:nvSpPr>
          <p:cNvPr id="4" name="Päivämäärän paikkamerkki 3">
            <a:extLst>
              <a:ext uri="{FF2B5EF4-FFF2-40B4-BE49-F238E27FC236}">
                <a16:creationId xmlns:a16="http://schemas.microsoft.com/office/drawing/2014/main" id="{F72460CD-E321-488B-A9F0-BDDAC1435291}"/>
              </a:ext>
            </a:extLst>
          </p:cNvPr>
          <p:cNvSpPr>
            <a:spLocks noGrp="1"/>
          </p:cNvSpPr>
          <p:nvPr>
            <p:ph type="dt" sz="half" idx="10"/>
          </p:nvPr>
        </p:nvSpPr>
        <p:spPr/>
        <p:txBody>
          <a:bodyPr/>
          <a:lstStyle/>
          <a:p>
            <a:fld id="{F60D3CCF-E1BC-4D7C-9B08-3CE104177BAE}" type="datetime1">
              <a:rPr lang="fi-FI" smtClean="0">
                <a:solidFill>
                  <a:schemeClr val="bg1"/>
                </a:solidFill>
              </a:rPr>
              <a:t>20.12.2018</a:t>
            </a:fld>
            <a:endParaRPr lang="fi-FI" dirty="0">
              <a:solidFill>
                <a:schemeClr val="bg1"/>
              </a:solidFill>
            </a:endParaRPr>
          </a:p>
        </p:txBody>
      </p:sp>
      <p:sp>
        <p:nvSpPr>
          <p:cNvPr id="17" name="Tekstiruutu 16">
            <a:extLst>
              <a:ext uri="{FF2B5EF4-FFF2-40B4-BE49-F238E27FC236}">
                <a16:creationId xmlns:a16="http://schemas.microsoft.com/office/drawing/2014/main" id="{22CB5B83-89E7-483E-8C19-C282AFE25B4A}"/>
              </a:ext>
            </a:extLst>
          </p:cNvPr>
          <p:cNvSpPr txBox="1"/>
          <p:nvPr/>
        </p:nvSpPr>
        <p:spPr>
          <a:xfrm>
            <a:off x="0" y="5314126"/>
            <a:ext cx="12192000" cy="830997"/>
          </a:xfrm>
          <a:prstGeom prst="rect">
            <a:avLst/>
          </a:prstGeom>
          <a:noFill/>
        </p:spPr>
        <p:txBody>
          <a:bodyPr wrap="square" rtlCol="0">
            <a:spAutoFit/>
          </a:bodyPr>
          <a:lstStyle/>
          <a:p>
            <a:pPr algn="ctr"/>
            <a:r>
              <a:rPr lang="fi-FI" sz="4800" b="1" dirty="0">
                <a:solidFill>
                  <a:schemeClr val="bg1"/>
                </a:solidFill>
                <a:latin typeface="Martti" panose="02000000000000000000" pitchFamily="2" charset="0"/>
              </a:rPr>
              <a:t>KUOPION HIIPPAKUNTA</a:t>
            </a:r>
          </a:p>
        </p:txBody>
      </p:sp>
    </p:spTree>
    <p:extLst>
      <p:ext uri="{BB962C8B-B14F-4D97-AF65-F5344CB8AC3E}">
        <p14:creationId xmlns:p14="http://schemas.microsoft.com/office/powerpoint/2010/main" val="1979678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51C50A89-0CC9-4763-8EB2-8098649E547E}"/>
              </a:ext>
            </a:extLst>
          </p:cNvPr>
          <p:cNvSpPr>
            <a:spLocks noGrp="1"/>
          </p:cNvSpPr>
          <p:nvPr>
            <p:ph type="dt" sz="half" idx="10"/>
          </p:nvPr>
        </p:nvSpPr>
        <p:spPr/>
        <p:txBody>
          <a:bodyPr/>
          <a:lstStyle/>
          <a:p>
            <a:fld id="{326C554E-5682-4FAA-A931-58E834EBE2BF}" type="datetime1">
              <a:rPr lang="fi-FI" smtClean="0"/>
              <a:t>20.12.2018</a:t>
            </a:fld>
            <a:endParaRPr lang="fi-FI" dirty="0"/>
          </a:p>
        </p:txBody>
      </p:sp>
      <p:sp>
        <p:nvSpPr>
          <p:cNvPr id="3" name="Suorakulmio 2">
            <a:extLst>
              <a:ext uri="{FF2B5EF4-FFF2-40B4-BE49-F238E27FC236}">
                <a16:creationId xmlns:a16="http://schemas.microsoft.com/office/drawing/2014/main" id="{BA3D859B-B26A-4B26-96A0-D26637EAD160}"/>
              </a:ext>
            </a:extLst>
          </p:cNvPr>
          <p:cNvSpPr/>
          <p:nvPr/>
        </p:nvSpPr>
        <p:spPr>
          <a:xfrm>
            <a:off x="1548818" y="136525"/>
            <a:ext cx="9094364" cy="584775"/>
          </a:xfrm>
          <a:prstGeom prst="rect">
            <a:avLst/>
          </a:prstGeom>
        </p:spPr>
        <p:txBody>
          <a:bodyPr wrap="square">
            <a:spAutoFit/>
          </a:bodyPr>
          <a:lstStyle/>
          <a:p>
            <a:pPr algn="ctr">
              <a:spcAft>
                <a:spcPts val="0"/>
              </a:spcAft>
            </a:pPr>
            <a:r>
              <a:rPr lang="fi-FI" sz="1600" b="1" dirty="0">
                <a:solidFill>
                  <a:srgbClr val="333333"/>
                </a:solidFill>
                <a:latin typeface="MarttiDisplay" panose="02000000000000000000" pitchFamily="2" charset="0"/>
                <a:ea typeface="Arial" panose="020B0604020202020204" pitchFamily="34" charset="0"/>
              </a:rPr>
              <a:t>9. Jos vastasit edelliseen kysymykseen kyllä, niin kuvaile tarkemmin, miten lapset on huomioitu tässä tilassa/näissä tiloissa?</a:t>
            </a:r>
            <a:endParaRPr lang="fi-FI" sz="800" b="1" dirty="0">
              <a:effectLst/>
              <a:latin typeface="MarttiDisplay" panose="02000000000000000000" pitchFamily="2" charset="0"/>
              <a:ea typeface="Times New Roman" panose="02020603050405020304" pitchFamily="18" charset="0"/>
            </a:endParaRPr>
          </a:p>
        </p:txBody>
      </p:sp>
      <p:graphicFrame>
        <p:nvGraphicFramePr>
          <p:cNvPr id="4" name="Taulukko 3">
            <a:extLst>
              <a:ext uri="{FF2B5EF4-FFF2-40B4-BE49-F238E27FC236}">
                <a16:creationId xmlns:a16="http://schemas.microsoft.com/office/drawing/2014/main" id="{167A21D6-4060-43B5-B194-4759BFADB33B}"/>
              </a:ext>
            </a:extLst>
          </p:cNvPr>
          <p:cNvGraphicFramePr>
            <a:graphicFrameLocks noGrp="1"/>
          </p:cNvGraphicFramePr>
          <p:nvPr>
            <p:extLst>
              <p:ext uri="{D42A27DB-BD31-4B8C-83A1-F6EECF244321}">
                <p14:modId xmlns:p14="http://schemas.microsoft.com/office/powerpoint/2010/main" val="4215041204"/>
              </p:ext>
            </p:extLst>
          </p:nvPr>
        </p:nvGraphicFramePr>
        <p:xfrm>
          <a:off x="1770077" y="696608"/>
          <a:ext cx="10016455" cy="5464784"/>
        </p:xfrm>
        <a:graphic>
          <a:graphicData uri="http://schemas.openxmlformats.org/drawingml/2006/table">
            <a:tbl>
              <a:tblPr firstRow="1" firstCol="1" bandRow="1"/>
              <a:tblGrid>
                <a:gridCol w="10016455">
                  <a:extLst>
                    <a:ext uri="{9D8B030D-6E8A-4147-A177-3AD203B41FA5}">
                      <a16:colId xmlns:a16="http://schemas.microsoft.com/office/drawing/2014/main" val="581448172"/>
                    </a:ext>
                  </a:extLst>
                </a:gridCol>
              </a:tblGrid>
              <a:tr h="192959">
                <a:tc>
                  <a:txBody>
                    <a:bodyPr/>
                    <a:lstStyle/>
                    <a:p>
                      <a:pPr algn="l">
                        <a:spcAft>
                          <a:spcPts val="0"/>
                        </a:spcAft>
                      </a:pPr>
                      <a:r>
                        <a:rPr lang="fi-FI" sz="1200" dirty="0">
                          <a:solidFill>
                            <a:srgbClr val="000000"/>
                          </a:solidFill>
                          <a:effectLst/>
                          <a:latin typeface="Martti" panose="02000000000000000000" pitchFamily="2" charset="0"/>
                          <a:ea typeface="Arial" panose="020B0604020202020204" pitchFamily="34" charset="0"/>
                        </a:rPr>
                        <a:t>Pääkirkon takaosassa on oma lasten alttari ja leikkialue.</a:t>
                      </a:r>
                      <a:endParaRPr lang="fi-FI" sz="1200" dirty="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6020370"/>
                  </a:ext>
                </a:extLst>
              </a:tr>
              <a:tr h="416792">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-kirkon takaosassa on kuvakirjoja ja sivusalissa on myös olotilaa</a:t>
                      </a:r>
                      <a:endParaRPr lang="fi-FI" sz="1200">
                        <a:effectLst/>
                        <a:latin typeface="Mart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 panose="02000000000000000000" pitchFamily="2" charset="0"/>
                          <a:ea typeface="Arial" panose="020B0604020202020204" pitchFamily="34" charset="0"/>
                        </a:rPr>
                        <a:t>- lapsi saa "vaeltaa" kirkossa jos tekee sen suhteellisen hiljaa</a:t>
                      </a:r>
                      <a:endParaRPr lang="fi-FI" sz="1200">
                        <a:effectLst/>
                        <a:latin typeface="Mart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 panose="02000000000000000000" pitchFamily="2" charset="0"/>
                          <a:ea typeface="Arial" panose="020B0604020202020204" pitchFamily="34" charset="0"/>
                        </a:rPr>
                        <a:t>- pappi huomio lapsen jos se on tarpeen</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1108307"/>
                  </a:ext>
                </a:extLst>
              </a:tr>
              <a:tr h="277861">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Lapsille on tilaa samassa paikassa kuin aikuisille. Erillistä tilaa ei tarvita. Vanhemmat joutuvat joskus siirtymään sivummalle itkevän lapsen kanssa. Se ei yleensä haittaa.</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0779796"/>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Molemmissa kirkoissa nurkkaus, jossa lapsille sopiva kalustus ja jotakin tekemistä.</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9564126"/>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Meillä on lapsille leikkivälineitä, piirustusvälineitä ja mm. pienoiskoossa kirkkorakennus. Lasten vanhemmille on pari nojatuolia leikkipaikassa.</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1993998"/>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Pääkirkon takaosassa on lasten leikkipaikka :pöytä,tuolit, leikkikaluja ja kirjoja; oma nurkkaus siis.</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4680977"/>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Molemmissa kirkoissa on lasten leikkipaikka, jossa on leluja, kirjoja ym sekä pöytä ja tuolit.</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9506236"/>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Vaikka omaa varsinaista tilaa ei ole, meillä on kirkkonukkeja, pari kirjaa yms. joita voi lainata messun ajaksi.</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286628"/>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Kirkon takaosassa ns. lastenalttari, jonka läheisyydessä "kirkonrotat" ja koreissa kirjoja ja leluja. Lattialla hyvä, pehmeä matto.</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3224472"/>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Lapsille on kirkon alasalissa leikkinurkkaus, jossa on lähes aina pyhäkoulu. Vanhemmille on tv-yhteys kirkkoon tuosta tilasta</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4488826"/>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Lapsille on pöytä, leluja, piirustusmahdollisuus vanhemmat voivat olla lastensa seurassa ja samalla kuulla jumalanpalvelusta</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5715432"/>
                  </a:ext>
                </a:extLst>
              </a:tr>
              <a:tr h="277861">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Osassa kirkkoja on lapsille oma tila, joko kirkon takaosassa tai kastemaljan vierellä. Joillakin alueilla lapsille on puuhapussi, jonka voi ottaa mukaansa penkkiin.</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4897292"/>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ovat lähellä kuoria, tekemistä ja samalla mahdollista niin lapsien kuin aikuistenkin osallistua messuun.</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9082738"/>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kirjoja ja leikkikaluja, toisessa kirkossa lasten huone</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6454094"/>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Kirkkokassit joissa puuhaa lapsille, penkki aikuisille, lasten pöytä</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8271906"/>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On oma lipasto, kirjoja, piirusvälineitä, kirkkokassit. Peruskorjauksessa on tulossa lasten paikka.</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3045427"/>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Siinä on leikkinurkkaus, leluja, kirjoja. Leikkinurkkaus on kirkossa taaimmaisen penkin takana.</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8872751"/>
                  </a:ext>
                </a:extLst>
              </a:tr>
              <a:tr h="277861">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Kirkossamme on ns. lastenhuone, mihin kuuluu kirkkosalin tapahtumat, mutta lapset ovat näkymättömissä. Lastenhuoneessa on leluja yms. Kirkkosalissa on lapsille kirkkokassit, mutta lapsia hyvin harvoin näkyy,</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3400766"/>
                  </a:ext>
                </a:extLst>
              </a:tr>
              <a:tr h="19295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Lapsille oma pieni nurkkaus jossa pöytä ja kirjoja.</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7573522"/>
                  </a:ext>
                </a:extLst>
              </a:tr>
              <a:tr h="277861">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Pääkirkossa, Vuolijoen ja Otanmäen kirkossa ei ole erillisiä tiloja, mutta Linnantauksessa ja Lehtikankaalla on, joissa määrättyinä kertoina järjestetään pyhäkoulu.</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1054162"/>
                  </a:ext>
                </a:extLst>
              </a:tr>
              <a:tr h="277861">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kirkkosalin takaosassa leikkipaikka leluineen</a:t>
                      </a:r>
                      <a:endParaRPr lang="fi-FI" sz="1200">
                        <a:effectLst/>
                        <a:latin typeface="Mart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 panose="02000000000000000000" pitchFamily="2" charset="0"/>
                          <a:ea typeface="Arial" panose="020B0604020202020204" pitchFamily="34" charset="0"/>
                        </a:rPr>
                        <a:t>kirkon keittiössä pyhäkoulu, mutta lapset nyt kadonneet siitä...</a:t>
                      </a:r>
                      <a:endParaRPr lang="fi-FI" sz="120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3563203"/>
                  </a:ext>
                </a:extLst>
              </a:tr>
              <a:tr h="192959">
                <a:tc>
                  <a:txBody>
                    <a:bodyPr/>
                    <a:lstStyle/>
                    <a:p>
                      <a:pPr algn="l">
                        <a:spcAft>
                          <a:spcPts val="0"/>
                        </a:spcAft>
                      </a:pPr>
                      <a:r>
                        <a:rPr lang="fi-FI" sz="1200" dirty="0">
                          <a:solidFill>
                            <a:srgbClr val="000000"/>
                          </a:solidFill>
                          <a:effectLst/>
                          <a:latin typeface="Martti" panose="02000000000000000000" pitchFamily="2" charset="0"/>
                          <a:ea typeface="Arial" panose="020B0604020202020204" pitchFamily="34" charset="0"/>
                        </a:rPr>
                        <a:t>Siilinjärven kirkossa ei, Vuorelan kirkossa kyllä, lapsilla on oma leikkinurkkaus leikkikaluineen ja mm. piirustusvälineineen</a:t>
                      </a:r>
                      <a:endParaRPr lang="fi-FI" sz="1200" dirty="0">
                        <a:effectLst/>
                        <a:latin typeface="Martti" panose="02000000000000000000" pitchFamily="2" charset="0"/>
                        <a:ea typeface="Times New Roman" panose="02020603050405020304" pitchFamily="18" charset="0"/>
                      </a:endParaRPr>
                    </a:p>
                  </a:txBody>
                  <a:tcPr marL="46327" marR="46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4531581"/>
                  </a:ext>
                </a:extLst>
              </a:tr>
            </a:tbl>
          </a:graphicData>
        </a:graphic>
      </p:graphicFrame>
    </p:spTree>
    <p:extLst>
      <p:ext uri="{BB962C8B-B14F-4D97-AF65-F5344CB8AC3E}">
        <p14:creationId xmlns:p14="http://schemas.microsoft.com/office/powerpoint/2010/main" val="1640146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ulukko 2">
            <a:extLst>
              <a:ext uri="{FF2B5EF4-FFF2-40B4-BE49-F238E27FC236}">
                <a16:creationId xmlns:a16="http://schemas.microsoft.com/office/drawing/2014/main" id="{2D49702E-81C6-45C9-BC5D-36CEC1AF99BF}"/>
              </a:ext>
            </a:extLst>
          </p:cNvPr>
          <p:cNvGraphicFramePr>
            <a:graphicFrameLocks noGrp="1"/>
          </p:cNvGraphicFramePr>
          <p:nvPr>
            <p:extLst>
              <p:ext uri="{D42A27DB-BD31-4B8C-83A1-F6EECF244321}">
                <p14:modId xmlns:p14="http://schemas.microsoft.com/office/powerpoint/2010/main" val="3115186434"/>
              </p:ext>
            </p:extLst>
          </p:nvPr>
        </p:nvGraphicFramePr>
        <p:xfrm>
          <a:off x="1370186" y="1012654"/>
          <a:ext cx="9602632" cy="5343696"/>
        </p:xfrm>
        <a:graphic>
          <a:graphicData uri="http://schemas.openxmlformats.org/drawingml/2006/table">
            <a:tbl>
              <a:tblPr firstRow="1" firstCol="1" bandRow="1"/>
              <a:tblGrid>
                <a:gridCol w="9602632">
                  <a:extLst>
                    <a:ext uri="{9D8B030D-6E8A-4147-A177-3AD203B41FA5}">
                      <a16:colId xmlns:a16="http://schemas.microsoft.com/office/drawing/2014/main" val="108348023"/>
                    </a:ext>
                  </a:extLst>
                </a:gridCol>
              </a:tblGrid>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Pienimuotoinen leikkitila leluineen</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5744960"/>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Kirkkosalin vieressä lasiseinän takana on messun aikana pidetty pyhäkoulua</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2166076"/>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Vähän on leikkikaluja. Puhetta on ollut jo muustakin.</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9299214"/>
                  </a:ext>
                </a:extLst>
              </a:tr>
              <a:tr h="334005">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Lasten nurkkaus, oma pöytä ja tuolit, leikkinurkkaus, kirjoja, paperit kynät, Nooan arkki -puulelt, jouluseimi. Lehmon srk-kodilla vastaavanlainen lasten nurkkaus. Työntekijä vastuussa ja hoitaa sitä säännöllisesti.</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6516916"/>
                  </a:ext>
                </a:extLst>
              </a:tr>
              <a:tr h="334005">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Lapsille on kirkkosalin takaosassa oma paikka, jossa on leikkikaluja, piirustusvälineitä ja kirjoja. Se on sisustettu lapsiystävällisesti. Siitä on myös helppo kulkea käytävään, jos tulee tarve.</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9123218"/>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Lasten joulukirkko. kirkossa seimen ympärillä toiminta</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837547"/>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Kirkosta riippuen vaihtelee: leikkivälineitä ja kirjoja tai kirkkopussi, jossa vastaavia ja /tai lisäksi pikku pöytä ja tuolit + piirustusvälineitä.</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0175899"/>
                  </a:ext>
                </a:extLst>
              </a:tr>
              <a:tr h="334005">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Pyhän Ristin kirkossa on pysyvästi lasten alttari.</a:t>
                      </a:r>
                      <a:endParaRPr lang="fi-FI" sz="1400">
                        <a:effectLst/>
                        <a:latin typeface="Martti" panose="02000000000000000000" pitchFamily="2" charset="0"/>
                        <a:ea typeface="Times New Roman" panose="02020603050405020304" pitchFamily="18" charset="0"/>
                      </a:endParaRPr>
                    </a:p>
                    <a:p>
                      <a:pPr algn="l">
                        <a:spcAft>
                          <a:spcPts val="0"/>
                        </a:spcAft>
                      </a:pPr>
                      <a:r>
                        <a:rPr lang="fi-FI" sz="1400">
                          <a:solidFill>
                            <a:srgbClr val="000000"/>
                          </a:solidFill>
                          <a:effectLst/>
                          <a:latin typeface="Martti" panose="02000000000000000000" pitchFamily="2" charset="0"/>
                          <a:ea typeface="Arial" panose="020B0604020202020204" pitchFamily="34" charset="0"/>
                        </a:rPr>
                        <a:t>Pyhän Ristin ja Kustaa Aadolfin kirkoissa saarnastuolien alla on lapsille kolo, jossa on kirkkohiiriä, lasten Raamattuja ja hengellisiä kirjoja.</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719534"/>
                  </a:ext>
                </a:extLst>
              </a:tr>
              <a:tr h="334005">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Lapsille on muokattu kirkkosalin taka-osaan oma tila. He voivat näin olla mukana messun viettämisessä. Lisäksi kirkon aulatilaan on rakennettu kirkkokioski, josta lapset saavat kirkkovuoden sunnuntain mukaisia messupähkinä-tehtäviä sekä messupassin. Lisäksi lapset voivat leikkiä lasten tilassa.</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0814624"/>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Vaalan kirkossa on lasten pöytä, jossa kirjoja, väristyskuvia sekä "äänettömiä" leluja.</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9601904"/>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Lapsilla oma soppi, jossa leluja ym.</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6585596"/>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Lapsille on järjestetty leikkimiseen sopiva nurkkaus. Leluja ja askartelutarvikkeita on kirkkosalissa saatavilla.</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5750"/>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on erillinen lastenpaikka kirkon takaosassa, jossa lapsille tekemistä ja lukemista</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4406199"/>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Lapsille on ns kirkkokasseja ovensuussa jaossa.</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1963522"/>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Lapsille on heille sopivat tuolit ja pöydät, leluja, pehmeä matto lattialla</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955952"/>
                  </a:ext>
                </a:extLst>
              </a:tr>
              <a:tr h="231948">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Olemme suunnittelemassa kyseistä tilaa lapsille.</a:t>
                      </a:r>
                      <a:endParaRPr lang="fi-FI" sz="140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0617987"/>
                  </a:ext>
                </a:extLst>
              </a:tr>
              <a:tr h="231948">
                <a:tc>
                  <a:txBody>
                    <a:bodyPr/>
                    <a:lstStyle/>
                    <a:p>
                      <a:pPr algn="l">
                        <a:spcAft>
                          <a:spcPts val="0"/>
                        </a:spcAft>
                      </a:pPr>
                      <a:r>
                        <a:rPr lang="fi-FI" sz="1400" dirty="0">
                          <a:solidFill>
                            <a:srgbClr val="000000"/>
                          </a:solidFill>
                          <a:effectLst/>
                          <a:latin typeface="Martti" panose="02000000000000000000" pitchFamily="2" charset="0"/>
                          <a:ea typeface="Arial" panose="020B0604020202020204" pitchFamily="34" charset="0"/>
                        </a:rPr>
                        <a:t>Lapsille kirjoja, lehtiä, piirustusvälineitä, leluja, kalusteita.</a:t>
                      </a:r>
                      <a:endParaRPr lang="fi-FI" sz="1400" dirty="0">
                        <a:effectLst/>
                        <a:latin typeface="Martti" panose="02000000000000000000" pitchFamily="2" charset="0"/>
                        <a:ea typeface="Times New Roman" panose="02020603050405020304" pitchFamily="18" charset="0"/>
                      </a:endParaRPr>
                    </a:p>
                  </a:txBody>
                  <a:tcPr marL="62626" marR="62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8206475"/>
                  </a:ext>
                </a:extLst>
              </a:tr>
            </a:tbl>
          </a:graphicData>
        </a:graphic>
      </p:graphicFrame>
      <p:sp>
        <p:nvSpPr>
          <p:cNvPr id="4" name="Suorakulmio 3">
            <a:extLst>
              <a:ext uri="{FF2B5EF4-FFF2-40B4-BE49-F238E27FC236}">
                <a16:creationId xmlns:a16="http://schemas.microsoft.com/office/drawing/2014/main" id="{B7BCE768-A81F-4511-9FDA-10E850A89270}"/>
              </a:ext>
            </a:extLst>
          </p:cNvPr>
          <p:cNvSpPr/>
          <p:nvPr/>
        </p:nvSpPr>
        <p:spPr>
          <a:xfrm>
            <a:off x="1548818" y="136525"/>
            <a:ext cx="9094364" cy="584775"/>
          </a:xfrm>
          <a:prstGeom prst="rect">
            <a:avLst/>
          </a:prstGeom>
        </p:spPr>
        <p:txBody>
          <a:bodyPr wrap="square">
            <a:spAutoFit/>
          </a:bodyPr>
          <a:lstStyle/>
          <a:p>
            <a:pPr algn="ctr">
              <a:spcAft>
                <a:spcPts val="0"/>
              </a:spcAft>
            </a:pPr>
            <a:r>
              <a:rPr lang="fi-FI" sz="1600" b="1" dirty="0">
                <a:solidFill>
                  <a:srgbClr val="333333"/>
                </a:solidFill>
                <a:latin typeface="MarttiDisplay" panose="02000000000000000000" pitchFamily="2" charset="0"/>
                <a:ea typeface="Arial" panose="020B0604020202020204" pitchFamily="34" charset="0"/>
              </a:rPr>
              <a:t>9. Jos vastasit edelliseen kysymykseen kyllä, niin kuvaile tarkemmin, miten lapset on huomioitu tässä tilassa/näissä tiloissa? …jatkuu</a:t>
            </a:r>
            <a:endParaRPr lang="fi-FI" sz="800" b="1" dirty="0">
              <a:effectLst/>
              <a:latin typeface="MarttiDisplay" panose="02000000000000000000" pitchFamily="2" charset="0"/>
              <a:ea typeface="Times New Roman" panose="02020603050405020304" pitchFamily="18" charset="0"/>
            </a:endParaRPr>
          </a:p>
        </p:txBody>
      </p:sp>
    </p:spTree>
    <p:extLst>
      <p:ext uri="{BB962C8B-B14F-4D97-AF65-F5344CB8AC3E}">
        <p14:creationId xmlns:p14="http://schemas.microsoft.com/office/powerpoint/2010/main" val="2016147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87368" y="364479"/>
            <a:ext cx="8144265"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2400" b="1" dirty="0">
                <a:solidFill>
                  <a:srgbClr val="333333"/>
                </a:solidFill>
                <a:latin typeface="MarttiDisplay" panose="02000000000000000000" pitchFamily="2" charset="0"/>
              </a:rPr>
              <a:t>10. </a:t>
            </a:r>
            <a:r>
              <a:rPr sz="2400" b="1" dirty="0" err="1">
                <a:solidFill>
                  <a:srgbClr val="333333"/>
                </a:solidFill>
                <a:latin typeface="MarttiDisplay" panose="02000000000000000000" pitchFamily="2" charset="0"/>
              </a:rPr>
              <a:t>Kuinka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usein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jumalanpalvelusten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valmistelussa</a:t>
            </a:r>
            <a:r>
              <a:rPr sz="2400" b="1" dirty="0">
                <a:solidFill>
                  <a:srgbClr val="333333"/>
                </a:solidFill>
                <a:latin typeface="MarttiDisplay" panose="02000000000000000000" pitchFamily="2" charset="0"/>
              </a:rPr>
              <a:t> ja </a:t>
            </a:r>
            <a:r>
              <a:rPr sz="2400" b="1" dirty="0" err="1">
                <a:solidFill>
                  <a:srgbClr val="333333"/>
                </a:solidFill>
                <a:latin typeface="MarttiDisplay" panose="02000000000000000000" pitchFamily="2" charset="0"/>
              </a:rPr>
              <a:t>toteutuksessa</a:t>
            </a:r>
            <a:r>
              <a:rPr sz="2400" b="1" dirty="0">
                <a:solidFill>
                  <a:srgbClr val="333333"/>
                </a:solidFill>
                <a:latin typeface="MarttiDisplay" panose="02000000000000000000" pitchFamily="2" charset="0"/>
              </a:rPr>
              <a:t> on </a:t>
            </a:r>
            <a:r>
              <a:rPr sz="2400" b="1" dirty="0" err="1">
                <a:solidFill>
                  <a:srgbClr val="333333"/>
                </a:solidFill>
                <a:latin typeface="MarttiDisplay" panose="02000000000000000000" pitchFamily="2" charset="0"/>
              </a:rPr>
              <a:t>mukana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seurakuntalaisia</a:t>
            </a:r>
            <a:endParaRPr sz="2400"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1133354963"/>
              </p:ext>
            </p:extLst>
          </p:nvPr>
        </p:nvGraphicFramePr>
        <p:xfrm>
          <a:off x="2032001" y="1582812"/>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973123" y="258509"/>
            <a:ext cx="10578517"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Display" panose="02000000000000000000" pitchFamily="2" charset="0"/>
              </a:rPr>
              <a:t>11. </a:t>
            </a:r>
            <a:r>
              <a:rPr sz="2400" b="1" dirty="0" err="1">
                <a:solidFill>
                  <a:srgbClr val="333333"/>
                </a:solidFill>
                <a:latin typeface="MarttiDisplay" panose="02000000000000000000" pitchFamily="2" charset="0"/>
              </a:rPr>
              <a:t>Miten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usein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muut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työntekijäryhmät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osallistuvat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messun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valmisteluun</a:t>
            </a:r>
            <a:r>
              <a:rPr sz="2400" b="1" dirty="0">
                <a:solidFill>
                  <a:srgbClr val="333333"/>
                </a:solidFill>
                <a:latin typeface="MarttiDisplay" panose="02000000000000000000" pitchFamily="2" charset="0"/>
              </a:rPr>
              <a:t> ja </a:t>
            </a:r>
            <a:r>
              <a:rPr sz="2400" b="1" dirty="0" err="1">
                <a:solidFill>
                  <a:srgbClr val="333333"/>
                </a:solidFill>
                <a:latin typeface="MarttiDisplay" panose="02000000000000000000" pitchFamily="2" charset="0"/>
              </a:rPr>
              <a:t>toteutukseen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työtehtävänä</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poislukien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papit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kanttorit</a:t>
            </a:r>
            <a:r>
              <a:rPr sz="2400" b="1" dirty="0">
                <a:solidFill>
                  <a:srgbClr val="333333"/>
                </a:solidFill>
                <a:latin typeface="MarttiDisplay" panose="02000000000000000000" pitchFamily="2" charset="0"/>
              </a:rPr>
              <a:t> ja </a:t>
            </a:r>
            <a:r>
              <a:rPr sz="2400" b="1" dirty="0" err="1">
                <a:solidFill>
                  <a:srgbClr val="333333"/>
                </a:solidFill>
                <a:latin typeface="MarttiDisplay" panose="02000000000000000000" pitchFamily="2" charset="0"/>
              </a:rPr>
              <a:t>suntiot</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143220989"/>
              </p:ext>
            </p:extLst>
          </p:nvPr>
        </p:nvGraphicFramePr>
        <p:xfrm>
          <a:off x="2137735" y="1374732"/>
          <a:ext cx="8249292"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23867" y="364479"/>
            <a:ext cx="8144265"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2400" b="1" dirty="0">
                <a:solidFill>
                  <a:srgbClr val="333333"/>
                </a:solidFill>
                <a:latin typeface="MarttiDisplay" panose="02000000000000000000" pitchFamily="2" charset="0"/>
              </a:rPr>
              <a:t>12. </a:t>
            </a:r>
            <a:r>
              <a:rPr sz="2400" b="1" dirty="0" err="1">
                <a:solidFill>
                  <a:srgbClr val="333333"/>
                </a:solidFill>
                <a:latin typeface="MarttiDisplay" panose="02000000000000000000" pitchFamily="2" charset="0"/>
              </a:rPr>
              <a:t>Kuinka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usein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jumalanpalvelusten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valmistelussa</a:t>
            </a:r>
            <a:r>
              <a:rPr sz="2400" b="1" dirty="0">
                <a:solidFill>
                  <a:srgbClr val="333333"/>
                </a:solidFill>
                <a:latin typeface="MarttiDisplay" panose="02000000000000000000" pitchFamily="2" charset="0"/>
              </a:rPr>
              <a:t> ja </a:t>
            </a:r>
            <a:r>
              <a:rPr sz="2400" b="1" dirty="0" err="1">
                <a:solidFill>
                  <a:srgbClr val="333333"/>
                </a:solidFill>
                <a:latin typeface="MarttiDisplay" panose="02000000000000000000" pitchFamily="2" charset="0"/>
              </a:rPr>
              <a:t>toteutuksessa</a:t>
            </a:r>
            <a:r>
              <a:rPr sz="2400" b="1" dirty="0">
                <a:solidFill>
                  <a:srgbClr val="333333"/>
                </a:solidFill>
                <a:latin typeface="MarttiDisplay" panose="02000000000000000000" pitchFamily="2" charset="0"/>
              </a:rPr>
              <a:t> on </a:t>
            </a:r>
            <a:r>
              <a:rPr sz="2400" b="1" dirty="0" err="1">
                <a:solidFill>
                  <a:srgbClr val="333333"/>
                </a:solidFill>
                <a:latin typeface="MarttiDisplay" panose="02000000000000000000" pitchFamily="2" charset="0"/>
              </a:rPr>
              <a:t>mukana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lapsia</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918442341"/>
              </p:ext>
            </p:extLst>
          </p:nvPr>
        </p:nvGraphicFramePr>
        <p:xfrm>
          <a:off x="1837888" y="127242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830511" y="404099"/>
            <a:ext cx="10368792" cy="120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Display" panose="02000000000000000000" pitchFamily="2" charset="0"/>
              </a:rPr>
              <a:t>13. </a:t>
            </a:r>
            <a:r>
              <a:rPr sz="2400" b="1" dirty="0" err="1">
                <a:solidFill>
                  <a:srgbClr val="333333"/>
                </a:solidFill>
                <a:latin typeface="MarttiDisplay" panose="02000000000000000000" pitchFamily="2" charset="0"/>
              </a:rPr>
              <a:t>Perhejumalanpalvelus</a:t>
            </a:r>
            <a:r>
              <a:rPr sz="2400" b="1" dirty="0">
                <a:solidFill>
                  <a:srgbClr val="333333"/>
                </a:solidFill>
                <a:latin typeface="MarttiDisplay" panose="02000000000000000000" pitchFamily="2" charset="0"/>
              </a:rPr>
              <a:t> on </a:t>
            </a:r>
            <a:r>
              <a:rPr sz="2400" b="1" dirty="0" err="1">
                <a:solidFill>
                  <a:srgbClr val="333333"/>
                </a:solidFill>
                <a:latin typeface="MarttiDisplay" panose="02000000000000000000" pitchFamily="2" charset="0"/>
              </a:rPr>
              <a:t>sellainen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jossa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lapset</a:t>
            </a:r>
            <a:r>
              <a:rPr sz="2400" b="1" dirty="0">
                <a:solidFill>
                  <a:srgbClr val="333333"/>
                </a:solidFill>
                <a:latin typeface="MarttiDisplay" panose="02000000000000000000" pitchFamily="2" charset="0"/>
              </a:rPr>
              <a:t> on </a:t>
            </a:r>
            <a:r>
              <a:rPr sz="2400" b="1" dirty="0" err="1">
                <a:solidFill>
                  <a:srgbClr val="333333"/>
                </a:solidFill>
                <a:latin typeface="MarttiDisplay" panose="02000000000000000000" pitchFamily="2" charset="0"/>
              </a:rPr>
              <a:t>huomioitu</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erityisellä</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tavalla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Miten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usein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seurakuntanne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kirkossa</a:t>
            </a:r>
            <a:r>
              <a:rPr sz="2400" b="1" dirty="0">
                <a:solidFill>
                  <a:srgbClr val="333333"/>
                </a:solidFill>
                <a:latin typeface="MarttiDisplay" panose="02000000000000000000" pitchFamily="2" charset="0"/>
              </a:rPr>
              <a:t>/</a:t>
            </a:r>
            <a:r>
              <a:rPr sz="2400" b="1" dirty="0" err="1">
                <a:solidFill>
                  <a:srgbClr val="333333"/>
                </a:solidFill>
                <a:latin typeface="MarttiDisplay" panose="02000000000000000000" pitchFamily="2" charset="0"/>
              </a:rPr>
              <a:t>kirkoissa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vietetään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tällaista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sunnuntain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pääjumalanpalveluksena</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42260566"/>
              </p:ext>
            </p:extLst>
          </p:nvPr>
        </p:nvGraphicFramePr>
        <p:xfrm>
          <a:off x="1829499" y="139129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80175" y="224626"/>
            <a:ext cx="10167457" cy="1015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000" b="1" dirty="0">
                <a:solidFill>
                  <a:srgbClr val="333333"/>
                </a:solidFill>
                <a:latin typeface="MarttiDisplay" panose="02000000000000000000" pitchFamily="2" charset="0"/>
              </a:rPr>
              <a:t>14. </a:t>
            </a:r>
            <a:r>
              <a:rPr sz="2000" b="1" dirty="0" err="1">
                <a:solidFill>
                  <a:srgbClr val="333333"/>
                </a:solidFill>
                <a:latin typeface="MarttiDisplay" panose="02000000000000000000" pitchFamily="2" charset="0"/>
              </a:rPr>
              <a:t>Kirkkokäsikirjan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ohjeen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mukaan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seurakuntalaisille</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varataan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mahdollisuus</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yksityiseen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sielunhoitoon</a:t>
            </a:r>
            <a:r>
              <a:rPr sz="2000" b="1" dirty="0">
                <a:solidFill>
                  <a:srgbClr val="333333"/>
                </a:solidFill>
                <a:latin typeface="MarttiDisplay" panose="02000000000000000000" pitchFamily="2" charset="0"/>
              </a:rPr>
              <a:t> tai </a:t>
            </a:r>
            <a:r>
              <a:rPr sz="2000" b="1" dirty="0" err="1">
                <a:solidFill>
                  <a:srgbClr val="333333"/>
                </a:solidFill>
                <a:latin typeface="MarttiDisplay" panose="02000000000000000000" pitchFamily="2" charset="0"/>
              </a:rPr>
              <a:t>rippiin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ennen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messua</a:t>
            </a:r>
            <a:r>
              <a:rPr sz="2000" b="1" dirty="0">
                <a:solidFill>
                  <a:srgbClr val="333333"/>
                </a:solidFill>
                <a:latin typeface="MarttiDisplay" panose="02000000000000000000" pitchFamily="2" charset="0"/>
              </a:rPr>
              <a:t> tai </a:t>
            </a:r>
            <a:r>
              <a:rPr sz="2000" b="1" dirty="0" err="1">
                <a:solidFill>
                  <a:srgbClr val="333333"/>
                </a:solidFill>
                <a:latin typeface="MarttiDisplay" panose="02000000000000000000" pitchFamily="2" charset="0"/>
              </a:rPr>
              <a:t>sen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jälkeen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Tämä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mahdollisuus</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toteutetaan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seurakuntamme</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kirkoissa</a:t>
            </a:r>
            <a:endParaRPr sz="2000"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3586038592"/>
              </p:ext>
            </p:extLst>
          </p:nvPr>
        </p:nvGraphicFramePr>
        <p:xfrm>
          <a:off x="1736404" y="1240289"/>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763399" y="389030"/>
            <a:ext cx="9412868"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 panose="02000000000000000000" pitchFamily="2" charset="0"/>
              </a:rPr>
              <a:t>15. Seurakunta </a:t>
            </a:r>
            <a:r>
              <a:rPr sz="2400" b="1" dirty="0" err="1">
                <a:solidFill>
                  <a:srgbClr val="333333"/>
                </a:solidFill>
                <a:latin typeface="Martti" panose="02000000000000000000" pitchFamily="2" charset="0"/>
              </a:rPr>
              <a:t>lukee</a:t>
            </a:r>
            <a:r>
              <a:rPr sz="2400" b="1" dirty="0">
                <a:solidFill>
                  <a:srgbClr val="333333"/>
                </a:solidFill>
                <a:latin typeface="Martti" panose="02000000000000000000" pitchFamily="2" charset="0"/>
              </a:rPr>
              <a:t> </a:t>
            </a:r>
            <a:r>
              <a:rPr sz="2400" b="1" dirty="0" err="1">
                <a:solidFill>
                  <a:srgbClr val="333333"/>
                </a:solidFill>
                <a:latin typeface="Martti" panose="02000000000000000000" pitchFamily="2" charset="0"/>
              </a:rPr>
              <a:t>messuun</a:t>
            </a:r>
            <a:r>
              <a:rPr sz="2400" b="1" dirty="0">
                <a:solidFill>
                  <a:srgbClr val="333333"/>
                </a:solidFill>
                <a:latin typeface="Martti" panose="02000000000000000000" pitchFamily="2" charset="0"/>
              </a:rPr>
              <a:t> </a:t>
            </a:r>
            <a:r>
              <a:rPr sz="2400" b="1" dirty="0" err="1">
                <a:solidFill>
                  <a:srgbClr val="333333"/>
                </a:solidFill>
                <a:latin typeface="Martti" panose="02000000000000000000" pitchFamily="2" charset="0"/>
              </a:rPr>
              <a:t>kuuluvan</a:t>
            </a:r>
            <a:r>
              <a:rPr sz="2400" b="1" dirty="0">
                <a:solidFill>
                  <a:srgbClr val="333333"/>
                </a:solidFill>
                <a:latin typeface="Martti" panose="02000000000000000000" pitchFamily="2" charset="0"/>
              </a:rPr>
              <a:t> </a:t>
            </a:r>
            <a:r>
              <a:rPr sz="2400" b="1" dirty="0" err="1">
                <a:solidFill>
                  <a:srgbClr val="333333"/>
                </a:solidFill>
                <a:latin typeface="Martti" panose="02000000000000000000" pitchFamily="2" charset="0"/>
              </a:rPr>
              <a:t>synnintunnustuksen</a:t>
            </a:r>
            <a:r>
              <a:rPr sz="2400" b="1" dirty="0">
                <a:solidFill>
                  <a:srgbClr val="333333"/>
                </a:solidFill>
                <a:latin typeface="Martti" panose="02000000000000000000" pitchFamily="2" charset="0"/>
              </a:rPr>
              <a:t> </a:t>
            </a:r>
            <a:r>
              <a:rPr sz="2400" b="1" dirty="0" err="1">
                <a:solidFill>
                  <a:srgbClr val="333333"/>
                </a:solidFill>
                <a:latin typeface="Martti" panose="02000000000000000000" pitchFamily="2" charset="0"/>
              </a:rPr>
              <a:t>yhteen</a:t>
            </a:r>
            <a:r>
              <a:rPr sz="2400" b="1" dirty="0">
                <a:solidFill>
                  <a:srgbClr val="333333"/>
                </a:solidFill>
                <a:latin typeface="Martti" panose="02000000000000000000" pitchFamily="2" charset="0"/>
              </a:rPr>
              <a:t> </a:t>
            </a:r>
            <a:r>
              <a:rPr sz="2400" b="1" dirty="0" err="1">
                <a:solidFill>
                  <a:srgbClr val="333333"/>
                </a:solidFill>
                <a:latin typeface="Martti" panose="02000000000000000000" pitchFamily="2" charset="0"/>
              </a:rPr>
              <a:t>ääneen</a:t>
            </a:r>
            <a:endParaRPr sz="2400" b="1" dirty="0">
              <a:solidFill>
                <a:srgbClr val="333333"/>
              </a:solidFill>
              <a:latin typeface="Martti" panose="02000000000000000000" pitchFamily="2" charset="0"/>
            </a:endParaRPr>
          </a:p>
        </p:txBody>
      </p:sp>
      <p:graphicFrame>
        <p:nvGraphicFramePr>
          <p:cNvPr id="4" name="ChartObject"/>
          <p:cNvGraphicFramePr/>
          <p:nvPr>
            <p:extLst>
              <p:ext uri="{D42A27DB-BD31-4B8C-83A1-F6EECF244321}">
                <p14:modId xmlns:p14="http://schemas.microsoft.com/office/powerpoint/2010/main" val="4022187575"/>
              </p:ext>
            </p:extLst>
          </p:nvPr>
        </p:nvGraphicFramePr>
        <p:xfrm>
          <a:off x="1821110" y="1173527"/>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359017" y="674871"/>
            <a:ext cx="8817249"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Display" panose="02000000000000000000" pitchFamily="2" charset="0"/>
              </a:rPr>
              <a:t>16. </a:t>
            </a:r>
            <a:r>
              <a:rPr sz="2400" b="1" dirty="0" err="1">
                <a:solidFill>
                  <a:srgbClr val="333333"/>
                </a:solidFill>
                <a:latin typeface="MarttiDisplay" panose="02000000000000000000" pitchFamily="2" charset="0"/>
              </a:rPr>
              <a:t>Käytetäänkö</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seurakunnassasi</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yhteisen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synnintunnustuksen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jälkeen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yhteistä</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kiitosrukousta</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407809991"/>
              </p:ext>
            </p:extLst>
          </p:nvPr>
        </p:nvGraphicFramePr>
        <p:xfrm>
          <a:off x="1812721" y="1626415"/>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32001" y="104420"/>
            <a:ext cx="9091801"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Display" panose="02000000000000000000" pitchFamily="2" charset="0"/>
              </a:rPr>
              <a:t>17. </a:t>
            </a:r>
            <a:r>
              <a:rPr sz="2400" b="1" dirty="0" err="1">
                <a:solidFill>
                  <a:srgbClr val="333333"/>
                </a:solidFill>
                <a:latin typeface="MarttiDisplay" panose="02000000000000000000" pitchFamily="2" charset="0"/>
              </a:rPr>
              <a:t>Seurakuntamme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messussa</a:t>
            </a:r>
            <a:r>
              <a:rPr sz="2400" b="1" dirty="0">
                <a:solidFill>
                  <a:srgbClr val="333333"/>
                </a:solidFill>
                <a:latin typeface="MarttiDisplay" panose="02000000000000000000" pitchFamily="2" charset="0"/>
              </a:rPr>
              <a:t>/</a:t>
            </a:r>
            <a:r>
              <a:rPr sz="2400" b="1" dirty="0" err="1">
                <a:solidFill>
                  <a:srgbClr val="333333"/>
                </a:solidFill>
                <a:latin typeface="MarttiDisplay" panose="02000000000000000000" pitchFamily="2" charset="0"/>
              </a:rPr>
              <a:t>messuissa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käytetään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Raamatun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lukukappaleiden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lukemiseen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liittyviä</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vastaussanoja</a:t>
            </a:r>
            <a:endParaRPr sz="2400"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3611294775"/>
              </p:ext>
            </p:extLst>
          </p:nvPr>
        </p:nvGraphicFramePr>
        <p:xfrm>
          <a:off x="2198103" y="1075196"/>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651000" y="127000"/>
            <a:ext cx="8890000" cy="673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2200" dirty="0" err="1">
                <a:solidFill>
                  <a:srgbClr val="333333"/>
                </a:solidFill>
                <a:latin typeface="MarttiDisplay" panose="02000000000000000000" pitchFamily="2" charset="0"/>
              </a:rPr>
              <a:t>Jumalanpalveluskysely</a:t>
            </a:r>
            <a:endParaRPr lang="fi-FI" sz="2200" dirty="0">
              <a:solidFill>
                <a:srgbClr val="333333"/>
              </a:solidFill>
              <a:latin typeface="MarttiDisplay" panose="02000000000000000000" pitchFamily="2" charset="0"/>
            </a:endParaRPr>
          </a:p>
          <a:p>
            <a:pPr algn="ctr"/>
            <a:r>
              <a:rPr lang="fi-FI" sz="2200" dirty="0">
                <a:solidFill>
                  <a:srgbClr val="333333"/>
                </a:solidFill>
                <a:latin typeface="MarttiDisplay" panose="02000000000000000000" pitchFamily="2" charset="0"/>
              </a:rPr>
              <a:t>Vastaajia 48</a:t>
            </a:r>
            <a:endParaRPr sz="2200" dirty="0">
              <a:solidFill>
                <a:srgbClr val="333333"/>
              </a:solidFill>
              <a:latin typeface="MarttiDisplay" panose="02000000000000000000" pitchFamily="2"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048625" y="674871"/>
            <a:ext cx="9630560"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Display" panose="02000000000000000000" pitchFamily="2" charset="0"/>
              </a:rPr>
              <a:t>18. </a:t>
            </a:r>
            <a:r>
              <a:rPr sz="2400" b="1" dirty="0" err="1">
                <a:solidFill>
                  <a:srgbClr val="333333"/>
                </a:solidFill>
                <a:latin typeface="MarttiDisplay" panose="02000000000000000000" pitchFamily="2" charset="0"/>
              </a:rPr>
              <a:t>Seurakunnan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esirukoukseen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liitetään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seurakunnan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vastaussanat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virren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säe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rukoushuokaus</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hiljaisuus</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tms</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1390700103"/>
              </p:ext>
            </p:extLst>
          </p:nvPr>
        </p:nvGraphicFramePr>
        <p:xfrm>
          <a:off x="1863055" y="1710305"/>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32001" y="453670"/>
            <a:ext cx="8529738"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Display" panose="02000000000000000000" pitchFamily="2" charset="0"/>
              </a:rPr>
              <a:t>19. </a:t>
            </a:r>
            <a:r>
              <a:rPr sz="2400" b="1" dirty="0" err="1">
                <a:solidFill>
                  <a:srgbClr val="333333"/>
                </a:solidFill>
                <a:latin typeface="MarttiDisplay" panose="02000000000000000000" pitchFamily="2" charset="0"/>
              </a:rPr>
              <a:t>Onko</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seurakunnassa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sovittu</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yhteiset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käytännöt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ehtoollisen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viettämisestä</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2691699651"/>
              </p:ext>
            </p:extLst>
          </p:nvPr>
        </p:nvGraphicFramePr>
        <p:xfrm>
          <a:off x="1968500" y="1483919"/>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275127" y="453670"/>
            <a:ext cx="8901139"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Display" panose="02000000000000000000" pitchFamily="2" charset="0"/>
              </a:rPr>
              <a:t>20. </a:t>
            </a:r>
            <a:r>
              <a:rPr sz="2400" b="1" dirty="0" err="1">
                <a:solidFill>
                  <a:srgbClr val="333333"/>
                </a:solidFill>
                <a:latin typeface="MarttiDisplay" panose="02000000000000000000" pitchFamily="2" charset="0"/>
              </a:rPr>
              <a:t>Milloin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ehtoollisella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avustavat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tavallisimmin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tulevat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alttarille</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4167227020"/>
              </p:ext>
            </p:extLst>
          </p:nvPr>
        </p:nvGraphicFramePr>
        <p:xfrm>
          <a:off x="1821111" y="1433585"/>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32001" y="453670"/>
            <a:ext cx="8144265"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2400" b="1" dirty="0">
                <a:solidFill>
                  <a:srgbClr val="333333"/>
                </a:solidFill>
                <a:latin typeface="MarttiDisplay" panose="02000000000000000000" pitchFamily="2" charset="0"/>
              </a:rPr>
              <a:t>21. </a:t>
            </a:r>
            <a:r>
              <a:rPr sz="2400" b="1" dirty="0" err="1">
                <a:solidFill>
                  <a:srgbClr val="333333"/>
                </a:solidFill>
                <a:latin typeface="MarttiDisplay" panose="02000000000000000000" pitchFamily="2" charset="0"/>
              </a:rPr>
              <a:t>Seurakunnassamme</a:t>
            </a:r>
            <a:r>
              <a:rPr sz="2400" b="1" dirty="0">
                <a:solidFill>
                  <a:srgbClr val="333333"/>
                </a:solidFill>
                <a:latin typeface="MarttiDisplay" panose="02000000000000000000" pitchFamily="2" charset="0"/>
              </a:rPr>
              <a:t> on </a:t>
            </a:r>
            <a:r>
              <a:rPr sz="2400" b="1" dirty="0" err="1">
                <a:solidFill>
                  <a:srgbClr val="333333"/>
                </a:solidFill>
                <a:latin typeface="MarttiDisplay" panose="02000000000000000000" pitchFamily="2" charset="0"/>
              </a:rPr>
              <a:t>tavallista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että</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lapset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nauttivat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ehtoollisen</a:t>
            </a:r>
            <a:endParaRPr sz="2400"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187874537"/>
              </p:ext>
            </p:extLst>
          </p:nvPr>
        </p:nvGraphicFramePr>
        <p:xfrm>
          <a:off x="1921266" y="1441974"/>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32001" y="515225"/>
            <a:ext cx="8144265" cy="707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2000" b="1" dirty="0">
                <a:solidFill>
                  <a:srgbClr val="333333"/>
                </a:solidFill>
                <a:latin typeface="MarttiDisplay" panose="02000000000000000000" pitchFamily="2" charset="0"/>
              </a:rPr>
              <a:t>22. </a:t>
            </a:r>
            <a:r>
              <a:rPr sz="2000" b="1" dirty="0" err="1">
                <a:solidFill>
                  <a:srgbClr val="333333"/>
                </a:solidFill>
                <a:latin typeface="MarttiDisplay" panose="02000000000000000000" pitchFamily="2" charset="0"/>
              </a:rPr>
              <a:t>Seurakunnassamme</a:t>
            </a:r>
            <a:r>
              <a:rPr sz="2000" b="1" dirty="0">
                <a:solidFill>
                  <a:srgbClr val="333333"/>
                </a:solidFill>
                <a:latin typeface="MarttiDisplay" panose="02000000000000000000" pitchFamily="2" charset="0"/>
              </a:rPr>
              <a:t> on </a:t>
            </a:r>
            <a:r>
              <a:rPr sz="2000" b="1" dirty="0" err="1">
                <a:solidFill>
                  <a:srgbClr val="333333"/>
                </a:solidFill>
                <a:latin typeface="MarttiDisplay" panose="02000000000000000000" pitchFamily="2" charset="0"/>
              </a:rPr>
              <a:t>selkeä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ohjeistus</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lasten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ehtoolliselle</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osallistumisesta</a:t>
            </a:r>
            <a:endParaRPr sz="2000"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3974307569"/>
              </p:ext>
            </p:extLst>
          </p:nvPr>
        </p:nvGraphicFramePr>
        <p:xfrm>
          <a:off x="1762387" y="1262775"/>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56903FA7-E41F-49FB-A53A-37A0DA8A7C5E}"/>
              </a:ext>
            </a:extLst>
          </p:cNvPr>
          <p:cNvSpPr/>
          <p:nvPr/>
        </p:nvSpPr>
        <p:spPr>
          <a:xfrm>
            <a:off x="1442906" y="572359"/>
            <a:ext cx="9320169" cy="707886"/>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23. Jos vastasit edelliseen kysymykseen kyllä, niin kuvaile  tarkemmin millainen ohjeistus on.</a:t>
            </a:r>
            <a:endParaRPr lang="fi-FI" sz="1000" b="1" dirty="0">
              <a:effectLst/>
              <a:latin typeface="MarttiDisplay" panose="02000000000000000000" pitchFamily="2" charset="0"/>
              <a:ea typeface="Times New Roman" panose="02020603050405020304" pitchFamily="18" charset="0"/>
            </a:endParaRPr>
          </a:p>
        </p:txBody>
      </p:sp>
      <p:graphicFrame>
        <p:nvGraphicFramePr>
          <p:cNvPr id="4" name="Taulukko 3">
            <a:extLst>
              <a:ext uri="{FF2B5EF4-FFF2-40B4-BE49-F238E27FC236}">
                <a16:creationId xmlns:a16="http://schemas.microsoft.com/office/drawing/2014/main" id="{78D35094-F2EA-4A15-B639-FA351A25EB6F}"/>
              </a:ext>
            </a:extLst>
          </p:cNvPr>
          <p:cNvGraphicFramePr>
            <a:graphicFrameLocks noGrp="1"/>
          </p:cNvGraphicFramePr>
          <p:nvPr>
            <p:extLst>
              <p:ext uri="{D42A27DB-BD31-4B8C-83A1-F6EECF244321}">
                <p14:modId xmlns:p14="http://schemas.microsoft.com/office/powerpoint/2010/main" val="669019558"/>
              </p:ext>
            </p:extLst>
          </p:nvPr>
        </p:nvGraphicFramePr>
        <p:xfrm>
          <a:off x="838201" y="1401093"/>
          <a:ext cx="10604382" cy="4537155"/>
        </p:xfrm>
        <a:graphic>
          <a:graphicData uri="http://schemas.openxmlformats.org/drawingml/2006/table">
            <a:tbl>
              <a:tblPr firstRow="1" firstCol="1" bandRow="1"/>
              <a:tblGrid>
                <a:gridCol w="10604382">
                  <a:extLst>
                    <a:ext uri="{9D8B030D-6E8A-4147-A177-3AD203B41FA5}">
                      <a16:colId xmlns:a16="http://schemas.microsoft.com/office/drawing/2014/main" val="596580963"/>
                    </a:ext>
                  </a:extLst>
                </a:gridCol>
              </a:tblGrid>
              <a:tr h="469006">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 ohjeistus on eht.avustajille, että lapselle annetaan ehtoollista kun hän osallistuu huoltajan kanssa</a:t>
                      </a:r>
                      <a:endParaRPr lang="fi-FI" sz="1200">
                        <a:effectLst/>
                        <a:latin typeface="Mart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 panose="02000000000000000000" pitchFamily="2" charset="0"/>
                          <a:ea typeface="Arial" panose="020B0604020202020204" pitchFamily="34" charset="0"/>
                        </a:rPr>
                        <a:t>- aina kysytään annetaanko lapselle ehtoollista</a:t>
                      </a:r>
                      <a:endParaRPr lang="fi-FI" sz="1200">
                        <a:effectLst/>
                        <a:latin typeface="Mart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 panose="02000000000000000000" pitchFamily="2" charset="0"/>
                          <a:ea typeface="Arial" panose="020B0604020202020204" pitchFamily="34" charset="0"/>
                        </a:rPr>
                        <a:t>- ohjeistuksena vanhemmille on se, että lapsi ymmärtää jossain määrin ehtoollisen merkitystä</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6610374"/>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Lyhyt, perhemessun jossakin vaiheessa.</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4604097"/>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Suositusten mukainen.</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7441808"/>
                  </a:ext>
                </a:extLst>
              </a:tr>
              <a:tr h="217133">
                <a:tc>
                  <a:txBody>
                    <a:bodyPr/>
                    <a:lstStyle/>
                    <a:p>
                      <a:pPr algn="l">
                        <a:spcAft>
                          <a:spcPts val="0"/>
                        </a:spcAft>
                      </a:pPr>
                      <a:r>
                        <a:rPr lang="fi-FI" sz="1200" dirty="0">
                          <a:solidFill>
                            <a:srgbClr val="000000"/>
                          </a:solidFill>
                          <a:effectLst/>
                          <a:latin typeface="Martti" panose="02000000000000000000" pitchFamily="2" charset="0"/>
                          <a:ea typeface="Arial" panose="020B0604020202020204" pitchFamily="34" charset="0"/>
                        </a:rPr>
                        <a:t>Vanhempien kanssa, ehtoollinen annetaan kun lapselle on opetettu sen merkitys, käytämme alkoholitonta viiniä, mahdollisuus siunaukseen on kerrottu</a:t>
                      </a:r>
                      <a:endParaRPr lang="fi-FI" sz="1200" dirty="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3735429"/>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Huoltajan (vanhemmat, isovanhemmat, kummit) kanssa. Kotona lapsen kanssa käyty läpi ehtoollisen merkitystä.</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6175048"/>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Asia on käyty läpi pappien kokouksessa jumalanpalvelusoppaan mukaisesti. Jokaisessa kirkossa on oma kuorisääntönsä.</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960454"/>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Suullinen ohjeistus ennen messua, kun on lasten kirkko.</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1762079"/>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lapset voivat tulla yhdessä vanhempien tai muun aikuisen isovanhemman tai kummin kanssa. Viini on alkoholitonta.</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2263"/>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rippikoululaiset ryhmänsä mukana voivat osallistua ehtoolliseen, lapset vanhempiensa mukana, jos heille on opetettu se, mitä ehtoollinen on</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5537130"/>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Messuvihkossa on ohjeet</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6655220"/>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Pieni esite, jota on jaossa. Kerromme messun alkaessa, myös konfirmaatioissa. Kerhoissa annetaan ehtoollisopetusta.</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4737934"/>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Vanhempien seurassa, jos lapsi on 5-vuotias tai vanhempi.</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5254008"/>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Ennen kuin jumalanpalvelus alkaa, on lyhyesti voitu kertoa lasten osallistumisesta ehtoolliseen. Myös kirjallista materiaalia joskus jaettu.</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5669568"/>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Lasten osallistumista ehtoolliselle vanhemman/huoltajan kanssa on opetettu ja suositeltu, kun lapselle on annettu ehtoollisopetusta.</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2475864"/>
                  </a:ext>
                </a:extLst>
              </a:tr>
              <a:tr h="21713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Vanhempien luvalla saavat osallistua. Myös rippikouluryhmät voivat opetuksen jälkeen osallistua.</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9777742"/>
                  </a:ext>
                </a:extLst>
              </a:tr>
              <a:tr h="312671">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En ymmärrä kysymystä. Onko kysymys papeille ja ehtoollisen jakajille annettavasta ohjeesta vai perheille annettavasta?</a:t>
                      </a:r>
                      <a:endParaRPr lang="fi-FI" sz="1200">
                        <a:effectLst/>
                        <a:latin typeface="Mart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 panose="02000000000000000000" pitchFamily="2" charset="0"/>
                          <a:ea typeface="Arial" panose="020B0604020202020204" pitchFamily="34" charset="0"/>
                        </a:rPr>
                        <a:t>Papisto ja jakajat ovat sopineet asioista.</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046444"/>
                  </a:ext>
                </a:extLst>
              </a:tr>
              <a:tr h="312671">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vanhempien tai kummien pyytäessä annetaan </a:t>
                      </a:r>
                      <a:endParaRPr lang="fi-FI" sz="1200">
                        <a:effectLst/>
                        <a:latin typeface="Mart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 panose="02000000000000000000" pitchFamily="2" charset="0"/>
                          <a:ea typeface="Arial" panose="020B0604020202020204" pitchFamily="34" charset="0"/>
                        </a:rPr>
                        <a:t>ehtoollinen, muutoin siunataan lapset</a:t>
                      </a:r>
                      <a:endParaRPr lang="fi-FI" sz="120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0462337"/>
                  </a:ext>
                </a:extLst>
              </a:tr>
              <a:tr h="217133">
                <a:tc>
                  <a:txBody>
                    <a:bodyPr/>
                    <a:lstStyle/>
                    <a:p>
                      <a:pPr algn="l">
                        <a:spcAft>
                          <a:spcPts val="0"/>
                        </a:spcAft>
                      </a:pPr>
                      <a:r>
                        <a:rPr lang="fi-FI" sz="1200" dirty="0">
                          <a:solidFill>
                            <a:srgbClr val="000000"/>
                          </a:solidFill>
                          <a:effectLst/>
                          <a:latin typeface="Martti" panose="02000000000000000000" pitchFamily="2" charset="0"/>
                          <a:ea typeface="Arial" panose="020B0604020202020204" pitchFamily="34" charset="0"/>
                        </a:rPr>
                        <a:t>lapsen vanhemmilta kysytään, jaetaanko lapselle ehtoollinen vai siunataanko.</a:t>
                      </a:r>
                      <a:endParaRPr lang="fi-FI" sz="1200" dirty="0">
                        <a:effectLst/>
                        <a:latin typeface="Martti" panose="02000000000000000000" pitchFamily="2" charset="0"/>
                        <a:ea typeface="Times New Roman" panose="02020603050405020304" pitchFamily="18" charset="0"/>
                      </a:endParaRPr>
                    </a:p>
                  </a:txBody>
                  <a:tcPr marL="58626" marR="586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6530938"/>
                  </a:ext>
                </a:extLst>
              </a:tr>
            </a:tbl>
          </a:graphicData>
        </a:graphic>
      </p:graphicFrame>
    </p:spTree>
    <p:extLst>
      <p:ext uri="{BB962C8B-B14F-4D97-AF65-F5344CB8AC3E}">
        <p14:creationId xmlns:p14="http://schemas.microsoft.com/office/powerpoint/2010/main" val="4223905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56903FA7-E41F-49FB-A53A-37A0DA8A7C5E}"/>
              </a:ext>
            </a:extLst>
          </p:cNvPr>
          <p:cNvSpPr/>
          <p:nvPr/>
        </p:nvSpPr>
        <p:spPr>
          <a:xfrm>
            <a:off x="1442906" y="572359"/>
            <a:ext cx="9320169" cy="707886"/>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23. Jos vastasit edelliseen kysymykseen kyllä, niin kuvaile  tarkemmin millainen ohjeistus on.</a:t>
            </a:r>
            <a:endParaRPr lang="fi-FI" sz="1000" b="1" dirty="0">
              <a:effectLst/>
              <a:latin typeface="MarttiDisplay" panose="02000000000000000000" pitchFamily="2" charset="0"/>
              <a:ea typeface="Times New Roman" panose="02020603050405020304" pitchFamily="18" charset="0"/>
            </a:endParaRPr>
          </a:p>
        </p:txBody>
      </p:sp>
      <p:graphicFrame>
        <p:nvGraphicFramePr>
          <p:cNvPr id="5" name="Taulukko 4">
            <a:extLst>
              <a:ext uri="{FF2B5EF4-FFF2-40B4-BE49-F238E27FC236}">
                <a16:creationId xmlns:a16="http://schemas.microsoft.com/office/drawing/2014/main" id="{84C992A7-D82B-416C-9719-24259FC6E022}"/>
              </a:ext>
            </a:extLst>
          </p:cNvPr>
          <p:cNvGraphicFramePr>
            <a:graphicFrameLocks noGrp="1"/>
          </p:cNvGraphicFramePr>
          <p:nvPr>
            <p:extLst>
              <p:ext uri="{D42A27DB-BD31-4B8C-83A1-F6EECF244321}">
                <p14:modId xmlns:p14="http://schemas.microsoft.com/office/powerpoint/2010/main" val="1842123040"/>
              </p:ext>
            </p:extLst>
          </p:nvPr>
        </p:nvGraphicFramePr>
        <p:xfrm>
          <a:off x="938868" y="1625438"/>
          <a:ext cx="10515600" cy="3952240"/>
        </p:xfrm>
        <a:graphic>
          <a:graphicData uri="http://schemas.openxmlformats.org/drawingml/2006/table">
            <a:tbl>
              <a:tblPr firstRow="1" firstCol="1" bandRow="1"/>
              <a:tblGrid>
                <a:gridCol w="10515600">
                  <a:extLst>
                    <a:ext uri="{9D8B030D-6E8A-4147-A177-3AD203B41FA5}">
                      <a16:colId xmlns:a16="http://schemas.microsoft.com/office/drawing/2014/main" val="4241697996"/>
                    </a:ext>
                  </a:extLst>
                </a:gridCol>
              </a:tblGrid>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lapset saavat tulla aikuisten kanssa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1924186"/>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Pappi kysyy, annetaanko ehtoollinen vai siunataanko.</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260846"/>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Lastenkerhoissa on jaettu ohjelmaa, Lasten kanssa ehtoollisella. Lapsityön pappi päivittänyt sen kaksi vuotta sitten. On jaossa kirkossa ja seurakuntakodilla.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008943"/>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Silloin kun lapsia on paljon kirkossa (mm. konfirmaatio tai perhejp), liturgi kertoo, että kaikki lapset ovat tervetulleita ehtoollispöytään joko siunattavaksi tai nauttimaan ehtoollista, jos siitä on kotona keskusteltu. Lapset siunataan aina nimeltä.</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1178408"/>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Vaikka en vastannut kyllä, niin ohjeistusta annetaan esim. perhekerhoissa ja ainakin perhemessuissa messun alussa.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9335092"/>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Kirkkokansiossa (missä on kirkolliset ilmoitukset ym.) on kirjalliset ohjeet, jotka pappi/joku muu voi sanoa ennen ehtoollisosiota.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6890518"/>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Opetan messussa lapsia ja vanhempia, että ehtoollisen leivässä ja viinissä Kristus on läsnä ja antaa synnit anteeksi.</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3309757"/>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Pappeja, työntekijöitä ja ehtoollisavustajina toimivia seurakuntalaisia on ohjeistettu Jumalanpalveluksen oppaan mukaisesti. Silloin, kun lapsia on enemmän kirkossa, esim. perhemessuissa ohjeistus kerrotaan</a:t>
                      </a:r>
                      <a:endParaRPr lang="fi-FI" sz="1400">
                        <a:effectLst/>
                        <a:latin typeface="Martti" panose="02000000000000000000" pitchFamily="2" charset="0"/>
                        <a:ea typeface="Times New Roman" panose="02020603050405020304" pitchFamily="18" charset="0"/>
                      </a:endParaRPr>
                    </a:p>
                    <a:p>
                      <a:pPr algn="l">
                        <a:spcAft>
                          <a:spcPts val="0"/>
                        </a:spcAft>
                      </a:pPr>
                      <a:r>
                        <a:rPr lang="fi-FI" sz="1400">
                          <a:solidFill>
                            <a:srgbClr val="000000"/>
                          </a:solidFill>
                          <a:effectLst/>
                          <a:latin typeface="Martti" panose="02000000000000000000" pitchFamily="2" charset="0"/>
                          <a:ea typeface="Arial" panose="020B0604020202020204" pitchFamily="34" charset="0"/>
                        </a:rPr>
                        <a:t>lyhyesti seurakuntalaisille ja tuodaan samalla esille myös siunaamisen mahdollisuus.</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681794"/>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sanallisesti sanotaan, kun on lapsia kirkossa, myös että voivat tulla siunattaviksi</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5988138"/>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Messun alussa ohjeistetaan seurakuntaa ja ehtoollispöydässä lasten vanhemmilta/huoltajalta kysytään toivomus/lupa.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4439877"/>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Eri tilaisuuksissa, missä lapsia on mukana, kerrotaan ehtoolliskäytännöistä - mikäli se suinkin soveltuu aiheeseen. </a:t>
                      </a:r>
                      <a:endParaRPr lang="fi-FI" sz="1400">
                        <a:effectLst/>
                        <a:latin typeface="Martti" panose="02000000000000000000" pitchFamily="2" charset="0"/>
                        <a:ea typeface="Times New Roman" panose="02020603050405020304" pitchFamily="18" charset="0"/>
                      </a:endParaRPr>
                    </a:p>
                    <a:p>
                      <a:pPr algn="l">
                        <a:spcAft>
                          <a:spcPts val="0"/>
                        </a:spcAft>
                      </a:pPr>
                      <a:r>
                        <a:rPr lang="fi-FI" sz="1400">
                          <a:solidFill>
                            <a:srgbClr val="000000"/>
                          </a:solidFill>
                          <a:effectLst/>
                          <a:latin typeface="Martti" panose="02000000000000000000" pitchFamily="2" charset="0"/>
                          <a:ea typeface="Arial" panose="020B0604020202020204" pitchFamily="34" charset="0"/>
                        </a:rPr>
                        <a:t>Jumalanpalveluksen kuluessa asiasta voidaan myös mainita.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0228611"/>
                  </a:ext>
                </a:extLst>
              </a:tr>
              <a:tr h="254000">
                <a:tc>
                  <a:txBody>
                    <a:bodyPr/>
                    <a:lstStyle/>
                    <a:p>
                      <a:pPr algn="l">
                        <a:spcAft>
                          <a:spcPts val="0"/>
                        </a:spcAft>
                      </a:pPr>
                      <a:r>
                        <a:rPr lang="fi-FI" sz="1400" dirty="0">
                          <a:solidFill>
                            <a:srgbClr val="000000"/>
                          </a:solidFill>
                          <a:effectLst/>
                          <a:latin typeface="Martti" panose="02000000000000000000" pitchFamily="2" charset="0"/>
                          <a:ea typeface="Arial" panose="020B0604020202020204" pitchFamily="34" charset="0"/>
                        </a:rPr>
                        <a:t>Suullinen: "Lapset voivat tulla siunattaviksi tai ehtoolliselle vanhemman tai muun kristillisestä kasvatuksesta huolehtivan henkilön kanssa"</a:t>
                      </a:r>
                      <a:endParaRPr lang="fi-FI" sz="1400" dirty="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025163"/>
                  </a:ext>
                </a:extLst>
              </a:tr>
            </a:tbl>
          </a:graphicData>
        </a:graphic>
      </p:graphicFrame>
    </p:spTree>
    <p:extLst>
      <p:ext uri="{BB962C8B-B14F-4D97-AF65-F5344CB8AC3E}">
        <p14:creationId xmlns:p14="http://schemas.microsoft.com/office/powerpoint/2010/main" val="1871487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939567" y="231273"/>
            <a:ext cx="10511405" cy="1323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000" b="1" dirty="0">
                <a:solidFill>
                  <a:srgbClr val="333333"/>
                </a:solidFill>
                <a:latin typeface="MarttiDisplay" panose="02000000000000000000" pitchFamily="2" charset="0"/>
              </a:rPr>
              <a:t>24. </a:t>
            </a:r>
            <a:r>
              <a:rPr sz="2000" b="1" dirty="0" err="1">
                <a:solidFill>
                  <a:srgbClr val="333333"/>
                </a:solidFill>
                <a:latin typeface="MarttiDisplay" panose="02000000000000000000" pitchFamily="2" charset="0"/>
              </a:rPr>
              <a:t>Piispainkokous</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antoi</a:t>
            </a:r>
            <a:r>
              <a:rPr sz="2000" b="1" dirty="0">
                <a:solidFill>
                  <a:srgbClr val="333333"/>
                </a:solidFill>
                <a:latin typeface="MarttiDisplay" panose="02000000000000000000" pitchFamily="2" charset="0"/>
              </a:rPr>
              <a:t> 2017 </a:t>
            </a:r>
            <a:r>
              <a:rPr sz="2000" b="1" dirty="0" err="1">
                <a:solidFill>
                  <a:srgbClr val="333333"/>
                </a:solidFill>
                <a:latin typeface="MarttiDisplay" panose="02000000000000000000" pitchFamily="2" charset="0"/>
              </a:rPr>
              <a:t>ohjeen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millä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edellytyksellä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ehtoollinen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voidaan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jakaa</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yksittäistapauksessa</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kristilliseen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ei-luterilaiseen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kirkkokuntaan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kuuluvalle</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kristitylle</a:t>
            </a:r>
            <a:r>
              <a:rPr sz="2000" b="1" dirty="0">
                <a:solidFill>
                  <a:srgbClr val="333333"/>
                </a:solidFill>
                <a:latin typeface="MarttiDisplay" panose="02000000000000000000" pitchFamily="2" charset="0"/>
              </a:rPr>
              <a:t> (ns. </a:t>
            </a:r>
            <a:r>
              <a:rPr sz="2000" b="1" dirty="0" err="1">
                <a:solidFill>
                  <a:srgbClr val="333333"/>
                </a:solidFill>
                <a:latin typeface="MarttiDisplay" panose="02000000000000000000" pitchFamily="2" charset="0"/>
              </a:rPr>
              <a:t>ehtoollisvieraanvaraisuus</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Tämä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ohje</a:t>
            </a:r>
            <a:r>
              <a:rPr sz="2000" b="1" dirty="0">
                <a:solidFill>
                  <a:srgbClr val="333333"/>
                </a:solidFill>
                <a:latin typeface="MarttiDisplay" panose="02000000000000000000" pitchFamily="2" charset="0"/>
              </a:rPr>
              <a:t> on </a:t>
            </a:r>
            <a:r>
              <a:rPr sz="2000" b="1" dirty="0" err="1">
                <a:solidFill>
                  <a:srgbClr val="333333"/>
                </a:solidFill>
                <a:latin typeface="MarttiDisplay" panose="02000000000000000000" pitchFamily="2" charset="0"/>
              </a:rPr>
              <a:t>käyty</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läpi</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papiston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kesken</a:t>
            </a:r>
            <a:r>
              <a:rPr sz="2000" b="1" dirty="0">
                <a:solidFill>
                  <a:srgbClr val="333333"/>
                </a:solidFill>
                <a:latin typeface="MarttiDisplay" panose="02000000000000000000" pitchFamily="2" charset="0"/>
              </a:rPr>
              <a:t> ja </a:t>
            </a:r>
            <a:r>
              <a:rPr sz="2000" b="1" dirty="0" err="1">
                <a:solidFill>
                  <a:srgbClr val="333333"/>
                </a:solidFill>
                <a:latin typeface="MarttiDisplay" panose="02000000000000000000" pitchFamily="2" charset="0"/>
              </a:rPr>
              <a:t>sitä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sovelletaan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seurakunnassamme</a:t>
            </a:r>
            <a:endParaRPr sz="2000"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932259260"/>
              </p:ext>
            </p:extLst>
          </p:nvPr>
        </p:nvGraphicFramePr>
        <p:xfrm>
          <a:off x="1837888" y="144978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746775" y="259272"/>
            <a:ext cx="8144265" cy="120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b="1" dirty="0">
                <a:solidFill>
                  <a:srgbClr val="333333"/>
                </a:solidFill>
                <a:latin typeface="MarttiDisplay" panose="02000000000000000000" pitchFamily="2" charset="0"/>
              </a:rPr>
              <a:t>25. </a:t>
            </a:r>
            <a:r>
              <a:rPr b="1" dirty="0" err="1">
                <a:solidFill>
                  <a:srgbClr val="333333"/>
                </a:solidFill>
                <a:latin typeface="MarttiDisplay" panose="02000000000000000000" pitchFamily="2" charset="0"/>
              </a:rPr>
              <a:t>Piispainkokouksen</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hyväksymässä</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Jumalanpalveluksen</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oppaassa</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annetaan</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ohje</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jonka</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mukaan</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toimitaan</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jos</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siunatut</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ehtoollisleivät</a:t>
            </a:r>
            <a:r>
              <a:rPr b="1" dirty="0">
                <a:solidFill>
                  <a:srgbClr val="333333"/>
                </a:solidFill>
                <a:latin typeface="MarttiDisplay" panose="02000000000000000000" pitchFamily="2" charset="0"/>
              </a:rPr>
              <a:t> ja/tai </a:t>
            </a:r>
            <a:r>
              <a:rPr b="1" dirty="0" err="1">
                <a:solidFill>
                  <a:srgbClr val="333333"/>
                </a:solidFill>
                <a:latin typeface="MarttiDisplay" panose="02000000000000000000" pitchFamily="2" charset="0"/>
              </a:rPr>
              <a:t>ehtoollisviini</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loppuvat</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kesken</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jakamisen</a:t>
            </a:r>
            <a:r>
              <a:rPr b="1" dirty="0">
                <a:solidFill>
                  <a:srgbClr val="333333"/>
                </a:solidFill>
                <a:latin typeface="MarttiDisplay" panose="02000000000000000000" pitchFamily="2" charset="0"/>
              </a:rPr>
              <a:t> (ns. </a:t>
            </a:r>
            <a:r>
              <a:rPr b="1" dirty="0" err="1">
                <a:solidFill>
                  <a:srgbClr val="333333"/>
                </a:solidFill>
                <a:latin typeface="MarttiDisplay" panose="02000000000000000000" pitchFamily="2" charset="0"/>
              </a:rPr>
              <a:t>jälkikonsekraatio</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Tämä</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ohje</a:t>
            </a:r>
            <a:r>
              <a:rPr b="1" dirty="0">
                <a:solidFill>
                  <a:srgbClr val="333333"/>
                </a:solidFill>
                <a:latin typeface="MarttiDisplay" panose="02000000000000000000" pitchFamily="2" charset="0"/>
              </a:rPr>
              <a:t> on </a:t>
            </a:r>
            <a:r>
              <a:rPr b="1" dirty="0" err="1">
                <a:solidFill>
                  <a:srgbClr val="333333"/>
                </a:solidFill>
                <a:latin typeface="MarttiDisplay" panose="02000000000000000000" pitchFamily="2" charset="0"/>
              </a:rPr>
              <a:t>käyty</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läpi</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papiston</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kesken</a:t>
            </a:r>
            <a:r>
              <a:rPr b="1" dirty="0">
                <a:solidFill>
                  <a:srgbClr val="333333"/>
                </a:solidFill>
                <a:latin typeface="MarttiDisplay" panose="02000000000000000000" pitchFamily="2" charset="0"/>
              </a:rPr>
              <a:t> ja </a:t>
            </a:r>
            <a:r>
              <a:rPr b="1" dirty="0" err="1">
                <a:solidFill>
                  <a:srgbClr val="333333"/>
                </a:solidFill>
                <a:latin typeface="MarttiDisplay" panose="02000000000000000000" pitchFamily="2" charset="0"/>
              </a:rPr>
              <a:t>sitä</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sovelletaan</a:t>
            </a:r>
            <a:r>
              <a:rPr b="1" dirty="0">
                <a:solidFill>
                  <a:srgbClr val="333333"/>
                </a:solidFill>
                <a:latin typeface="MarttiDisplay" panose="02000000000000000000" pitchFamily="2" charset="0"/>
              </a:rPr>
              <a:t> </a:t>
            </a:r>
            <a:r>
              <a:rPr b="1" dirty="0" err="1">
                <a:solidFill>
                  <a:srgbClr val="333333"/>
                </a:solidFill>
                <a:latin typeface="MarttiDisplay" panose="02000000000000000000" pitchFamily="2" charset="0"/>
              </a:rPr>
              <a:t>seurakunnassamme</a:t>
            </a:r>
            <a:endParaRPr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2848672467"/>
              </p:ext>
            </p:extLst>
          </p:nvPr>
        </p:nvGraphicFramePr>
        <p:xfrm>
          <a:off x="1968500" y="1518728"/>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208015" y="197919"/>
            <a:ext cx="9831897" cy="1631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000" b="1" dirty="0">
                <a:solidFill>
                  <a:srgbClr val="333333"/>
                </a:solidFill>
                <a:latin typeface="MarttiDisplay" panose="02000000000000000000" pitchFamily="2" charset="0"/>
              </a:rPr>
              <a:t>26. </a:t>
            </a:r>
            <a:r>
              <a:rPr sz="2000" b="1" dirty="0" err="1">
                <a:solidFill>
                  <a:srgbClr val="333333"/>
                </a:solidFill>
                <a:latin typeface="MarttiDisplay" panose="02000000000000000000" pitchFamily="2" charset="0"/>
              </a:rPr>
              <a:t>Piispainkokouksen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hyväksymän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Jumalanpalveluksen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oppaan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mukaan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tulee</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pyrkiä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siihen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että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siunatut</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ehtoollisaineet</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käytetään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loppuun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ehtoollisen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aikana</a:t>
            </a:r>
            <a:r>
              <a:rPr sz="2000" b="1" dirty="0">
                <a:solidFill>
                  <a:srgbClr val="333333"/>
                </a:solidFill>
                <a:latin typeface="MarttiDisplay" panose="02000000000000000000" pitchFamily="2" charset="0"/>
              </a:rPr>
              <a:t>. Jos </a:t>
            </a:r>
            <a:r>
              <a:rPr sz="2000" b="1" dirty="0" err="1">
                <a:solidFill>
                  <a:srgbClr val="333333"/>
                </a:solidFill>
                <a:latin typeface="MarttiDisplay" panose="02000000000000000000" pitchFamily="2" charset="0"/>
              </a:rPr>
              <a:t>elementtejä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jää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paljon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yli</a:t>
            </a:r>
            <a:r>
              <a:rPr sz="2000" b="1" dirty="0">
                <a:solidFill>
                  <a:srgbClr val="333333"/>
                </a:solidFill>
                <a:latin typeface="MarttiDisplay" panose="02000000000000000000" pitchFamily="2" charset="0"/>
              </a:rPr>
              <a:t>, ne </a:t>
            </a:r>
            <a:r>
              <a:rPr sz="2000" b="1" dirty="0" err="1">
                <a:solidFill>
                  <a:srgbClr val="333333"/>
                </a:solidFill>
                <a:latin typeface="MarttiDisplay" panose="02000000000000000000" pitchFamily="2" charset="0"/>
              </a:rPr>
              <a:t>voidaan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säilyttää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eri</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astiassa</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myöhempää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käyttöä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varten</a:t>
            </a:r>
            <a:r>
              <a:rPr sz="2000" b="1" dirty="0">
                <a:solidFill>
                  <a:srgbClr val="333333"/>
                </a:solidFill>
                <a:latin typeface="MarttiDisplay" panose="02000000000000000000" pitchFamily="2" charset="0"/>
              </a:rPr>
              <a:t> (ns. </a:t>
            </a:r>
            <a:r>
              <a:rPr sz="2000" b="1" dirty="0" err="1">
                <a:solidFill>
                  <a:srgbClr val="333333"/>
                </a:solidFill>
                <a:latin typeface="MarttiDisplay" panose="02000000000000000000" pitchFamily="2" charset="0"/>
              </a:rPr>
              <a:t>jälkikäsittely</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Tämä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ohje</a:t>
            </a:r>
            <a:r>
              <a:rPr sz="2000" b="1" dirty="0">
                <a:solidFill>
                  <a:srgbClr val="333333"/>
                </a:solidFill>
                <a:latin typeface="MarttiDisplay" panose="02000000000000000000" pitchFamily="2" charset="0"/>
              </a:rPr>
              <a:t> on </a:t>
            </a:r>
            <a:r>
              <a:rPr sz="2000" b="1" dirty="0" err="1">
                <a:solidFill>
                  <a:srgbClr val="333333"/>
                </a:solidFill>
                <a:latin typeface="MarttiDisplay" panose="02000000000000000000" pitchFamily="2" charset="0"/>
              </a:rPr>
              <a:t>käyty</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läpi</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papiston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kesken</a:t>
            </a:r>
            <a:r>
              <a:rPr sz="2000" b="1" dirty="0">
                <a:solidFill>
                  <a:srgbClr val="333333"/>
                </a:solidFill>
                <a:latin typeface="MarttiDisplay" panose="02000000000000000000" pitchFamily="2" charset="0"/>
              </a:rPr>
              <a:t> ja </a:t>
            </a:r>
            <a:r>
              <a:rPr sz="2000" b="1" dirty="0" err="1">
                <a:solidFill>
                  <a:srgbClr val="333333"/>
                </a:solidFill>
                <a:latin typeface="MarttiDisplay" panose="02000000000000000000" pitchFamily="2" charset="0"/>
              </a:rPr>
              <a:t>sitä</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sovelletaan</a:t>
            </a:r>
            <a:r>
              <a:rPr sz="2000" b="1" dirty="0">
                <a:solidFill>
                  <a:srgbClr val="333333"/>
                </a:solidFill>
                <a:latin typeface="MarttiDisplay" panose="02000000000000000000" pitchFamily="2" charset="0"/>
              </a:rPr>
              <a:t> </a:t>
            </a:r>
            <a:r>
              <a:rPr sz="2000" b="1" dirty="0" err="1">
                <a:solidFill>
                  <a:srgbClr val="333333"/>
                </a:solidFill>
                <a:latin typeface="MarttiDisplay" panose="02000000000000000000" pitchFamily="2" charset="0"/>
              </a:rPr>
              <a:t>seurakunnassamme</a:t>
            </a:r>
            <a:r>
              <a:rPr sz="20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2142479627"/>
              </p:ext>
            </p:extLst>
          </p:nvPr>
        </p:nvGraphicFramePr>
        <p:xfrm>
          <a:off x="2634842" y="1705412"/>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32001" y="417135"/>
            <a:ext cx="814426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2400" b="1" dirty="0">
                <a:solidFill>
                  <a:srgbClr val="333333"/>
                </a:solidFill>
                <a:latin typeface="MarttiDisplay" panose="02000000000000000000" pitchFamily="2" charset="0"/>
              </a:rPr>
              <a:t>2. </a:t>
            </a:r>
            <a:r>
              <a:rPr sz="2400" b="1" dirty="0" err="1">
                <a:solidFill>
                  <a:srgbClr val="333333"/>
                </a:solidFill>
                <a:latin typeface="MarttiDisplay" panose="02000000000000000000" pitchFamily="2" charset="0"/>
              </a:rPr>
              <a:t>Mikä</a:t>
            </a:r>
            <a:r>
              <a:rPr sz="2400" b="1" dirty="0">
                <a:solidFill>
                  <a:srgbClr val="333333"/>
                </a:solidFill>
                <a:latin typeface="MarttiDisplay" panose="02000000000000000000" pitchFamily="2" charset="0"/>
              </a:rPr>
              <a:t> on </a:t>
            </a:r>
            <a:r>
              <a:rPr sz="2400" b="1" dirty="0" err="1">
                <a:solidFill>
                  <a:srgbClr val="333333"/>
                </a:solidFill>
                <a:latin typeface="MarttiDisplay" panose="02000000000000000000" pitchFamily="2" charset="0"/>
              </a:rPr>
              <a:t>seurakuntasi</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jäsenmäärä</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3102985886"/>
              </p:ext>
            </p:extLst>
          </p:nvPr>
        </p:nvGraphicFramePr>
        <p:xfrm>
          <a:off x="1905000" y="12954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050022" y="297367"/>
            <a:ext cx="10091956"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Display" panose="02000000000000000000" pitchFamily="2" charset="0"/>
              </a:rPr>
              <a:t>27. </a:t>
            </a:r>
            <a:r>
              <a:rPr sz="2400" b="1" dirty="0" err="1">
                <a:solidFill>
                  <a:srgbClr val="333333"/>
                </a:solidFill>
                <a:latin typeface="MarttiDisplay" panose="02000000000000000000" pitchFamily="2" charset="0"/>
              </a:rPr>
              <a:t>Seurakunnassamme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rippikoululaiset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käyvät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ehtoollisopetusta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saatuaan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ehtoollisella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ennen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konfirmaatiota</a:t>
            </a:r>
            <a:endParaRPr sz="2400"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435370192"/>
              </p:ext>
            </p:extLst>
          </p:nvPr>
        </p:nvGraphicFramePr>
        <p:xfrm>
          <a:off x="1879833" y="12573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241570" y="82232"/>
            <a:ext cx="9387701" cy="120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l"/>
            <a:r>
              <a:rPr sz="2400" b="1" dirty="0">
                <a:solidFill>
                  <a:srgbClr val="333333"/>
                </a:solidFill>
                <a:latin typeface="MarttiDisplay" panose="02000000000000000000" pitchFamily="2" charset="0"/>
              </a:rPr>
              <a:t>28. </a:t>
            </a:r>
            <a:r>
              <a:rPr sz="2400" b="1" dirty="0" err="1">
                <a:solidFill>
                  <a:srgbClr val="333333"/>
                </a:solidFill>
                <a:latin typeface="MarttiDisplay" panose="02000000000000000000" pitchFamily="2" charset="0"/>
              </a:rPr>
              <a:t>Liitetäänkö</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ehtoollisrukoukseen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seurakunnan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vastauslaulu</a:t>
            </a:r>
            <a:r>
              <a:rPr sz="2400" b="1" dirty="0">
                <a:solidFill>
                  <a:srgbClr val="333333"/>
                </a:solidFill>
                <a:latin typeface="MarttiDisplay" panose="02000000000000000000" pitchFamily="2" charset="0"/>
              </a:rPr>
              <a:t> "Me </a:t>
            </a:r>
            <a:r>
              <a:rPr sz="2400" b="1" dirty="0" err="1">
                <a:solidFill>
                  <a:srgbClr val="333333"/>
                </a:solidFill>
                <a:latin typeface="MarttiDisplay" panose="02000000000000000000" pitchFamily="2" charset="0"/>
              </a:rPr>
              <a:t>julistamme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hänen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kuolemaansa</a:t>
            </a:r>
            <a:r>
              <a:rPr sz="2400" b="1" dirty="0">
                <a:solidFill>
                  <a:srgbClr val="333333"/>
                </a:solidFill>
                <a:latin typeface="MarttiDisplay" panose="02000000000000000000" pitchFamily="2" charset="0"/>
              </a:rPr>
              <a:t>, me </a:t>
            </a:r>
            <a:r>
              <a:rPr sz="2400" b="1" dirty="0" err="1">
                <a:solidFill>
                  <a:srgbClr val="333333"/>
                </a:solidFill>
                <a:latin typeface="MarttiDisplay" panose="02000000000000000000" pitchFamily="2" charset="0"/>
              </a:rPr>
              <a:t>todistamme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hänen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ylösnousemustaan</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1827739195"/>
              </p:ext>
            </p:extLst>
          </p:nvPr>
        </p:nvGraphicFramePr>
        <p:xfrm>
          <a:off x="1807920" y="1299129"/>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384184" y="263835"/>
            <a:ext cx="9353724" cy="707886"/>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29. Miten jumalanpalvelusta on kehitetty seurakunnassamme viimeisen viiden vuoden aikana?</a:t>
            </a:r>
            <a:endParaRPr lang="fi-FI" sz="1000" b="1" dirty="0">
              <a:latin typeface="MarttiDisplay" panose="02000000000000000000" pitchFamily="2" charset="0"/>
              <a:ea typeface="Times New Roman" panose="02020603050405020304" pitchFamily="18" charset="0"/>
            </a:endParaRPr>
          </a:p>
        </p:txBody>
      </p:sp>
      <p:graphicFrame>
        <p:nvGraphicFramePr>
          <p:cNvPr id="5" name="Taulukko 4">
            <a:extLst>
              <a:ext uri="{FF2B5EF4-FFF2-40B4-BE49-F238E27FC236}">
                <a16:creationId xmlns:a16="http://schemas.microsoft.com/office/drawing/2014/main" id="{E05F5D75-69A5-41A2-ABDE-F4C3A355AB89}"/>
              </a:ext>
            </a:extLst>
          </p:cNvPr>
          <p:cNvGraphicFramePr>
            <a:graphicFrameLocks noGrp="1"/>
          </p:cNvGraphicFramePr>
          <p:nvPr>
            <p:extLst>
              <p:ext uri="{D42A27DB-BD31-4B8C-83A1-F6EECF244321}">
                <p14:modId xmlns:p14="http://schemas.microsoft.com/office/powerpoint/2010/main" val="2026235222"/>
              </p:ext>
            </p:extLst>
          </p:nvPr>
        </p:nvGraphicFramePr>
        <p:xfrm>
          <a:off x="1419138" y="1101701"/>
          <a:ext cx="9637552" cy="4952048"/>
        </p:xfrm>
        <a:graphic>
          <a:graphicData uri="http://schemas.openxmlformats.org/drawingml/2006/table">
            <a:tbl>
              <a:tblPr firstRow="1" firstCol="1" bandRow="1"/>
              <a:tblGrid>
                <a:gridCol w="9637552">
                  <a:extLst>
                    <a:ext uri="{9D8B030D-6E8A-4147-A177-3AD203B41FA5}">
                      <a16:colId xmlns:a16="http://schemas.microsoft.com/office/drawing/2014/main" val="3646889761"/>
                    </a:ext>
                  </a:extLst>
                </a:gridCol>
              </a:tblGrid>
              <a:tr h="264608">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On laadittu uusi messuvihko, johon on lisätty valinnaisia elementtejä. Riippuu jossain määrin papista, kuinka messua toteutetaan. Eri ikäryhmien osallistumista toteutukseen on rohkaistu.</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3614186"/>
                  </a:ext>
                </a:extLst>
              </a:tr>
              <a:tr h="396913">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 meillä on useita erityismessuja, </a:t>
                      </a:r>
                      <a:endParaRPr lang="fi-FI" sz="1100">
                        <a:effectLst/>
                        <a:latin typeface="Martti" panose="02000000000000000000" pitchFamily="2" charset="0"/>
                        <a:ea typeface="Times New Roman" panose="02020603050405020304" pitchFamily="18" charset="0"/>
                      </a:endParaRPr>
                    </a:p>
                    <a:p>
                      <a:pPr algn="l">
                        <a:spcAft>
                          <a:spcPts val="0"/>
                        </a:spcAft>
                      </a:pPr>
                      <a:r>
                        <a:rPr lang="fi-FI" sz="1100">
                          <a:solidFill>
                            <a:srgbClr val="000000"/>
                          </a:solidFill>
                          <a:effectLst/>
                          <a:latin typeface="Martti" panose="02000000000000000000" pitchFamily="2" charset="0"/>
                          <a:ea typeface="Arial" panose="020B0604020202020204" pitchFamily="34" charset="0"/>
                        </a:rPr>
                        <a:t>- koko ajan rohkaistaan seurakuntalaisia osallistumaan, esim. tekstinlukijat, kesäkukkien tuojat, lauluesitykset, luetaan psalmeja ja rukouksia yhteen ääneen, esirukouspyynnöt</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547592"/>
                  </a:ext>
                </a:extLst>
              </a:tr>
              <a:tr h="183756">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Kirkkoväärtit ovat tulleet mukaan.</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8156422"/>
                  </a:ext>
                </a:extLst>
              </a:tr>
              <a:tr h="183756">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Seurakuntalaisten osuutta tehtävissä on lisätty.</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924665"/>
                  </a:ext>
                </a:extLst>
              </a:tr>
              <a:tr h="183756">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Noljakan kellonajassa on kokeilu menossa, virsikirjan lisävihot käytössä, jatkuva keskustelu papiston kanssa</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4410340"/>
                  </a:ext>
                </a:extLst>
              </a:tr>
              <a:tr h="529217">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Olemme parhaillaan tuomassa uusia käytäntöjä ja musiikkia jumalanpalveluksiimme. Iltamessua saimme luvan viettää kerran kuukaudessa. Tätä messua teemme nuorten avustamana ja siihen myös ostamme nuoren muusikinopiskelijan kanttorin tehtäviin. Pyrin uudistamaan jumalanpalveluskäytäntöjämme, mutta vanhat käytännöt ovat vielä pääosassa. Asian eteen tehdään koko ajan töitä. Jumalanpalveluksen uudistaminen on keskeisin tavoitteemme toimintasuunnitelmassamme vuodelle 2019.</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119310"/>
                  </a:ext>
                </a:extLst>
              </a:tr>
              <a:tr h="264608">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On otettu käyttöön erilaisia kokeilumessuja esim. Ankkurimessu nuorille.Eri musiikkityylejä messussa mukana.Messut/ jp:t kirkkotilojen ulkopuolella,lasten omat kirkot, liikkuva srk messussa,ekologia ja luontokirkot</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165380"/>
                  </a:ext>
                </a:extLst>
              </a:tr>
              <a:tr h="264608">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Otettu jpryhmät käyttöön, koulutettu heitä esim. ehtoollisella avustamiseen. Kirkkokahvien mahdollisuutta lisätty ja viety jumapalveluksia myös torille ja luontoon.</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1096467"/>
                  </a:ext>
                </a:extLst>
              </a:tr>
              <a:tr h="183756">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Meillä on kirkkoneuvoston valitsema jumalanpalvelustyöryhmä. Vuonna 2017 se työsti kuorisäännön, joka käytiin läpi ja hyväksyttiin kirkkoneuvostossa.</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059815"/>
                  </a:ext>
                </a:extLst>
              </a:tr>
              <a:tr h="183756">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"Nimikoituja" kirkkopyhiä järjestöjen ja yhdistysten kanssa lisää. Pyritty lisäämään seurakuntalaisten osuutta. Pyritty lisäämään rippikoululaisten osuutta.</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731872"/>
                  </a:ext>
                </a:extLst>
              </a:tr>
              <a:tr h="183756">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Pienin askelin on lisätty seurakuntalaisten osallisuutta ja tehty uudistuksia.</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224719"/>
                  </a:ext>
                </a:extLst>
              </a:tr>
              <a:tr h="183756">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keskustellen sekä pappien ja kanttorien kokouksissa sekä seurakunnalta kysyen</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7959707"/>
                  </a:ext>
                </a:extLst>
              </a:tr>
              <a:tr h="264608">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Jumalanpalvelusryhmät, jp opetusta on lisätty</a:t>
                      </a:r>
                      <a:endParaRPr lang="fi-FI" sz="1100">
                        <a:effectLst/>
                        <a:latin typeface="Martti" panose="02000000000000000000" pitchFamily="2" charset="0"/>
                        <a:ea typeface="Times New Roman" panose="02020603050405020304" pitchFamily="18" charset="0"/>
                      </a:endParaRPr>
                    </a:p>
                    <a:p>
                      <a:pPr algn="l">
                        <a:spcAft>
                          <a:spcPts val="0"/>
                        </a:spcAft>
                      </a:pPr>
                      <a:r>
                        <a:rPr lang="fi-FI" sz="1100">
                          <a:solidFill>
                            <a:srgbClr val="000000"/>
                          </a:solidFill>
                          <a:effectLst/>
                          <a:latin typeface="Martti" panose="02000000000000000000" pitchFamily="2" charset="0"/>
                          <a:ea typeface="Arial" panose="020B0604020202020204" pitchFamily="34" charset="0"/>
                        </a:rPr>
                        <a:t>Yhtenäistetty käytäntöjä</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0371892"/>
                  </a:ext>
                </a:extLst>
              </a:tr>
              <a:tr h="264608">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Olemme olleet mukana Tiellä-på vägen-projektissa. Seurakuntalaisten osallisuutta messuun on lisätty, samoin erityismessuja ja jumalanpalveluksia, kuten nallekirkko, laulumessu ym.</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2543663"/>
                  </a:ext>
                </a:extLst>
              </a:tr>
              <a:tr h="264608">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On pyritty saamaan messuavustajia.</a:t>
                      </a:r>
                      <a:endParaRPr lang="fi-FI" sz="1100">
                        <a:effectLst/>
                        <a:latin typeface="Martti" panose="02000000000000000000" pitchFamily="2" charset="0"/>
                        <a:ea typeface="Times New Roman" panose="02020603050405020304" pitchFamily="18" charset="0"/>
                      </a:endParaRPr>
                    </a:p>
                    <a:p>
                      <a:pPr algn="l">
                        <a:spcAft>
                          <a:spcPts val="0"/>
                        </a:spcAft>
                      </a:pPr>
                      <a:r>
                        <a:rPr lang="fi-FI" sz="1100">
                          <a:solidFill>
                            <a:srgbClr val="000000"/>
                          </a:solidFill>
                          <a:effectLst/>
                          <a:latin typeface="Martti" panose="02000000000000000000" pitchFamily="2" charset="0"/>
                          <a:ea typeface="Arial" panose="020B0604020202020204" pitchFamily="34" charset="0"/>
                        </a:rPr>
                        <a:t>Vastuuryhmät eri työaloilta ovat olleet suunnottelemassa ja toteuttamassa messuja. Messu on strategiassamme luovuttsmaton, kaiken ydin.</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200891"/>
                  </a:ext>
                </a:extLst>
              </a:tr>
              <a:tr h="183756">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tarkennettu ohjeistusta ja läpikäyty käytänteitä.</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3545666"/>
                  </a:ext>
                </a:extLst>
              </a:tr>
              <a:tr h="183756">
                <a:tc>
                  <a:txBody>
                    <a:bodyPr/>
                    <a:lstStyle/>
                    <a:p>
                      <a:pPr algn="l">
                        <a:spcAft>
                          <a:spcPts val="0"/>
                        </a:spcAft>
                      </a:pPr>
                      <a:r>
                        <a:rPr lang="fi-FI" sz="1100">
                          <a:solidFill>
                            <a:srgbClr val="000000"/>
                          </a:solidFill>
                          <a:effectLst/>
                          <a:latin typeface="Martti" panose="02000000000000000000" pitchFamily="2" charset="0"/>
                          <a:ea typeface="Arial" panose="020B0604020202020204" pitchFamily="34" charset="0"/>
                        </a:rPr>
                        <a:t>jumalalanpalvelustiimit otettu käyttöön, jotka osallistuvat 7 kertaa vuodessa messun suunnitteluun ja toteutukseen</a:t>
                      </a:r>
                      <a:endParaRPr lang="fi-FI" sz="110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4661077"/>
                  </a:ext>
                </a:extLst>
              </a:tr>
              <a:tr h="183756">
                <a:tc>
                  <a:txBody>
                    <a:bodyPr/>
                    <a:lstStyle/>
                    <a:p>
                      <a:pPr algn="l">
                        <a:spcAft>
                          <a:spcPts val="0"/>
                        </a:spcAft>
                      </a:pPr>
                      <a:r>
                        <a:rPr lang="fi-FI" sz="1100" dirty="0">
                          <a:solidFill>
                            <a:srgbClr val="000000"/>
                          </a:solidFill>
                          <a:effectLst/>
                          <a:latin typeface="Martti" panose="02000000000000000000" pitchFamily="2" charset="0"/>
                          <a:ea typeface="Arial" panose="020B0604020202020204" pitchFamily="34" charset="0"/>
                        </a:rPr>
                        <a:t>Jumalanpalvelus- ja musiikkityöryhmä on perustettu seurakuntaneuvoston toimesta. Seurakuntalaisten osallistumista on pyritty lisäämään.</a:t>
                      </a:r>
                      <a:endParaRPr lang="fi-FI" sz="1100" dirty="0">
                        <a:effectLst/>
                        <a:latin typeface="Martti" panose="02000000000000000000" pitchFamily="2" charset="0"/>
                        <a:ea typeface="Times New Roman" panose="02020603050405020304" pitchFamily="18" charset="0"/>
                      </a:endParaRPr>
                    </a:p>
                  </a:txBody>
                  <a:tcPr marL="49614" marR="496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8812139"/>
                  </a:ext>
                </a:extLst>
              </a:tr>
            </a:tbl>
          </a:graphicData>
        </a:graphic>
      </p:graphicFrame>
    </p:spTree>
    <p:extLst>
      <p:ext uri="{BB962C8B-B14F-4D97-AF65-F5344CB8AC3E}">
        <p14:creationId xmlns:p14="http://schemas.microsoft.com/office/powerpoint/2010/main" val="1748236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384184" y="263835"/>
            <a:ext cx="9353724" cy="707886"/>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29. Miten jumalanpalvelusta on kehitetty seurakunnassamme viimeisen viiden vuoden aikana?...jatkuu</a:t>
            </a:r>
            <a:endParaRPr lang="fi-FI" sz="1000" b="1" dirty="0">
              <a:latin typeface="MarttiDisplay" panose="02000000000000000000" pitchFamily="2" charset="0"/>
              <a:ea typeface="Times New Roman" panose="02020603050405020304" pitchFamily="18" charset="0"/>
            </a:endParaRPr>
          </a:p>
        </p:txBody>
      </p:sp>
      <p:graphicFrame>
        <p:nvGraphicFramePr>
          <p:cNvPr id="4" name="Taulukko 3">
            <a:extLst>
              <a:ext uri="{FF2B5EF4-FFF2-40B4-BE49-F238E27FC236}">
                <a16:creationId xmlns:a16="http://schemas.microsoft.com/office/drawing/2014/main" id="{24D799EF-F2E9-4B41-8B35-2F69EE538704}"/>
              </a:ext>
            </a:extLst>
          </p:cNvPr>
          <p:cNvGraphicFramePr>
            <a:graphicFrameLocks noGrp="1"/>
          </p:cNvGraphicFramePr>
          <p:nvPr>
            <p:extLst>
              <p:ext uri="{D42A27DB-BD31-4B8C-83A1-F6EECF244321}">
                <p14:modId xmlns:p14="http://schemas.microsoft.com/office/powerpoint/2010/main" val="4198899104"/>
              </p:ext>
            </p:extLst>
          </p:nvPr>
        </p:nvGraphicFramePr>
        <p:xfrm>
          <a:off x="803246" y="1233673"/>
          <a:ext cx="10515600" cy="4592320"/>
        </p:xfrm>
        <a:graphic>
          <a:graphicData uri="http://schemas.openxmlformats.org/drawingml/2006/table">
            <a:tbl>
              <a:tblPr firstRow="1" firstCol="1" bandRow="1"/>
              <a:tblGrid>
                <a:gridCol w="10515600">
                  <a:extLst>
                    <a:ext uri="{9D8B030D-6E8A-4147-A177-3AD203B41FA5}">
                      <a16:colId xmlns:a16="http://schemas.microsoft.com/office/drawing/2014/main" val="1981933518"/>
                    </a:ext>
                  </a:extLst>
                </a:gridCol>
              </a:tblGrid>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Yhä enemmän eri-ikäisten seurakuntalaisten osallisuutta vahvistavaan suuntaan. Työ jatkuu.</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136695"/>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Messujen osuutta on lisätty. Psalmien musiikillista toteutusta vahvistettu.</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827066"/>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Joka sunnuntai on vapaaehtoinen suntio.</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0885911"/>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Vapaaehtoisten osuutta on saatu kehitettyä merkittävästi.</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718097"/>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Olen ollut työssä vajaan vuoden. Mutta tulevaisuudessa erilaiset kyläkirkot ja perhekirkot lisääntyvät</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843580"/>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Pyrimme jatkuvasti arvioimaan messuelämää ja tekemään siihen pieniä viilauksia. Mitään suurta kehitysprosessia emme ole viimeisten vuosien aikan tehneet.</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2925685"/>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Eri kylillä on eri tyylinen palvelus</a:t>
                      </a:r>
                      <a:endParaRPr lang="fi-FI" sz="1400">
                        <a:effectLst/>
                        <a:latin typeface="Martti" panose="02000000000000000000" pitchFamily="2" charset="0"/>
                        <a:ea typeface="Times New Roman" panose="02020603050405020304" pitchFamily="18" charset="0"/>
                      </a:endParaRPr>
                    </a:p>
                    <a:p>
                      <a:pPr algn="l">
                        <a:spcAft>
                          <a:spcPts val="0"/>
                        </a:spcAft>
                      </a:pPr>
                      <a:r>
                        <a:rPr lang="fi-FI" sz="1400">
                          <a:solidFill>
                            <a:srgbClr val="000000"/>
                          </a:solidFill>
                          <a:effectLst/>
                          <a:latin typeface="Martti" panose="02000000000000000000" pitchFamily="2" charset="0"/>
                          <a:ea typeface="Arial" panose="020B0604020202020204" pitchFamily="34" charset="0"/>
                        </a:rPr>
                        <a:t>SIvukylillä kodikkaampi, pääkirkossa liturgisempi</a:t>
                      </a:r>
                      <a:endParaRPr lang="fi-FI" sz="1400">
                        <a:effectLst/>
                        <a:latin typeface="Martti" panose="02000000000000000000" pitchFamily="2" charset="0"/>
                        <a:ea typeface="Times New Roman" panose="02020603050405020304" pitchFamily="18" charset="0"/>
                      </a:endParaRPr>
                    </a:p>
                    <a:p>
                      <a:pPr algn="l">
                        <a:spcAft>
                          <a:spcPts val="0"/>
                        </a:spcAft>
                      </a:pPr>
                      <a:r>
                        <a:rPr lang="fi-FI" sz="1400">
                          <a:solidFill>
                            <a:srgbClr val="000000"/>
                          </a:solidFill>
                          <a:effectLst/>
                          <a:latin typeface="Martti" panose="02000000000000000000" pitchFamily="2" charset="0"/>
                          <a:ea typeface="Arial" panose="020B0604020202020204" pitchFamily="34" charset="0"/>
                        </a:rPr>
                        <a:t>Pääkirkossa jämähdetty paikalleen, silti kävijämäärä</a:t>
                      </a:r>
                      <a:endParaRPr lang="fi-FI" sz="1400">
                        <a:effectLst/>
                        <a:latin typeface="Martti" panose="02000000000000000000" pitchFamily="2" charset="0"/>
                        <a:ea typeface="Times New Roman" panose="02020603050405020304" pitchFamily="18" charset="0"/>
                      </a:endParaRPr>
                    </a:p>
                    <a:p>
                      <a:pPr algn="l">
                        <a:spcAft>
                          <a:spcPts val="0"/>
                        </a:spcAft>
                      </a:pPr>
                      <a:r>
                        <a:rPr lang="fi-FI" sz="1400">
                          <a:solidFill>
                            <a:srgbClr val="000000"/>
                          </a:solidFill>
                          <a:effectLst/>
                          <a:latin typeface="Martti" panose="02000000000000000000" pitchFamily="2" charset="0"/>
                          <a:ea typeface="Arial" panose="020B0604020202020204" pitchFamily="34" charset="0"/>
                        </a:rPr>
                        <a:t>lienee hiippakunann korkempia juuri siellä</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439264"/>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Vaikea sanoa, kun itse olen ollut (khra) hommissa tässä srk:ssa vasta puoli vuotta. Sinä aikana on aloitettu Vuorelan iltamessut kerran kuussa. Siihen kuuluu osana pyhäkoulua lapsille. Iltamessussa käy enimmäkseen perheitä, n 60 henkeä/ messu.</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9250998"/>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Yhteisiä kokouksia ja koulutusta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585147"/>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monella tapaa, vaikkakin "profiili" on edelleen matala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5698428"/>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Sovellettu yksittäisiä ideoita: konserttikirkko, puurokirkko, laulusaarna sun muuta.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2748812"/>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Lastenmessut on tullut Lehmon srk-kodille kerran kuukaudessa, Lehmon messut ovat alkaneet säännöllisesti Lehmossa, uusia avustajia on kutsuttu ehtoollisenjakajksi, tekstinlukijoiksi ja kirkkoväärteiksi.</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3811230"/>
                  </a:ext>
                </a:extLst>
              </a:tr>
              <a:tr h="254000">
                <a:tc>
                  <a:txBody>
                    <a:bodyPr/>
                    <a:lstStyle/>
                    <a:p>
                      <a:pPr algn="l">
                        <a:spcAft>
                          <a:spcPts val="0"/>
                        </a:spcAft>
                      </a:pPr>
                      <a:r>
                        <a:rPr lang="fi-FI" sz="1400" dirty="0">
                          <a:solidFill>
                            <a:srgbClr val="000000"/>
                          </a:solidFill>
                          <a:effectLst/>
                          <a:latin typeface="Martti" panose="02000000000000000000" pitchFamily="2" charset="0"/>
                          <a:ea typeface="Arial" panose="020B0604020202020204" pitchFamily="34" charset="0"/>
                        </a:rPr>
                        <a:t>Synnintunnustus yhdessä.</a:t>
                      </a:r>
                      <a:endParaRPr lang="fi-FI" sz="1400" dirty="0">
                        <a:effectLst/>
                        <a:latin typeface="Martti" panose="02000000000000000000" pitchFamily="2" charset="0"/>
                        <a:ea typeface="Times New Roman" panose="02020603050405020304" pitchFamily="18" charset="0"/>
                      </a:endParaRPr>
                    </a:p>
                    <a:p>
                      <a:pPr algn="l">
                        <a:spcAft>
                          <a:spcPts val="0"/>
                        </a:spcAft>
                      </a:pPr>
                      <a:r>
                        <a:rPr lang="fi-FI" sz="1400" dirty="0" err="1">
                          <a:solidFill>
                            <a:srgbClr val="000000"/>
                          </a:solidFill>
                          <a:effectLst/>
                          <a:latin typeface="Martti" panose="02000000000000000000" pitchFamily="2" charset="0"/>
                          <a:ea typeface="Arial" panose="020B0604020202020204" pitchFamily="34" charset="0"/>
                        </a:rPr>
                        <a:t>bursan</a:t>
                      </a:r>
                      <a:r>
                        <a:rPr lang="fi-FI" sz="1400" dirty="0">
                          <a:solidFill>
                            <a:srgbClr val="000000"/>
                          </a:solidFill>
                          <a:effectLst/>
                          <a:latin typeface="Martti" panose="02000000000000000000" pitchFamily="2" charset="0"/>
                          <a:ea typeface="Arial" panose="020B0604020202020204" pitchFamily="34" charset="0"/>
                        </a:rPr>
                        <a:t> ja </a:t>
                      </a:r>
                      <a:r>
                        <a:rPr lang="fi-FI" sz="1400" dirty="0" err="1">
                          <a:solidFill>
                            <a:srgbClr val="000000"/>
                          </a:solidFill>
                          <a:effectLst/>
                          <a:latin typeface="Martti" panose="02000000000000000000" pitchFamily="2" charset="0"/>
                          <a:ea typeface="Arial" panose="020B0604020202020204" pitchFamily="34" charset="0"/>
                        </a:rPr>
                        <a:t>korporaaliliinan</a:t>
                      </a:r>
                      <a:r>
                        <a:rPr lang="fi-FI" sz="1400" dirty="0">
                          <a:solidFill>
                            <a:srgbClr val="000000"/>
                          </a:solidFill>
                          <a:effectLst/>
                          <a:latin typeface="Martti" panose="02000000000000000000" pitchFamily="2" charset="0"/>
                          <a:ea typeface="Arial" panose="020B0604020202020204" pitchFamily="34" charset="0"/>
                        </a:rPr>
                        <a:t> käyttö</a:t>
                      </a:r>
                      <a:endParaRPr lang="fi-FI" sz="1400" dirty="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1454815"/>
                  </a:ext>
                </a:extLst>
              </a:tr>
            </a:tbl>
          </a:graphicData>
        </a:graphic>
      </p:graphicFrame>
    </p:spTree>
    <p:extLst>
      <p:ext uri="{BB962C8B-B14F-4D97-AF65-F5344CB8AC3E}">
        <p14:creationId xmlns:p14="http://schemas.microsoft.com/office/powerpoint/2010/main" val="3494951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384184" y="263835"/>
            <a:ext cx="9353724" cy="707886"/>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29. Miten jumalanpalvelusta on kehitetty seurakunnassamme viimeisen viiden vuoden aikana?...jatkuu</a:t>
            </a:r>
            <a:endParaRPr lang="fi-FI" sz="1000" b="1" dirty="0">
              <a:latin typeface="MarttiDisplay" panose="02000000000000000000" pitchFamily="2" charset="0"/>
              <a:ea typeface="Times New Roman" panose="02020603050405020304" pitchFamily="18" charset="0"/>
            </a:endParaRPr>
          </a:p>
        </p:txBody>
      </p:sp>
      <p:graphicFrame>
        <p:nvGraphicFramePr>
          <p:cNvPr id="5" name="Taulukko 4">
            <a:extLst>
              <a:ext uri="{FF2B5EF4-FFF2-40B4-BE49-F238E27FC236}">
                <a16:creationId xmlns:a16="http://schemas.microsoft.com/office/drawing/2014/main" id="{CC133858-5253-427D-89C5-D9E3742E3873}"/>
              </a:ext>
            </a:extLst>
          </p:cNvPr>
          <p:cNvGraphicFramePr>
            <a:graphicFrameLocks noGrp="1"/>
          </p:cNvGraphicFramePr>
          <p:nvPr>
            <p:extLst>
              <p:ext uri="{D42A27DB-BD31-4B8C-83A1-F6EECF244321}">
                <p14:modId xmlns:p14="http://schemas.microsoft.com/office/powerpoint/2010/main" val="975311902"/>
              </p:ext>
            </p:extLst>
          </p:nvPr>
        </p:nvGraphicFramePr>
        <p:xfrm>
          <a:off x="803246" y="1209134"/>
          <a:ext cx="10515600" cy="4053840"/>
        </p:xfrm>
        <a:graphic>
          <a:graphicData uri="http://schemas.openxmlformats.org/drawingml/2006/table">
            <a:tbl>
              <a:tblPr firstRow="1" firstCol="1" bandRow="1"/>
              <a:tblGrid>
                <a:gridCol w="10515600">
                  <a:extLst>
                    <a:ext uri="{9D8B030D-6E8A-4147-A177-3AD203B41FA5}">
                      <a16:colId xmlns:a16="http://schemas.microsoft.com/office/drawing/2014/main" val="1748344143"/>
                    </a:ext>
                  </a:extLst>
                </a:gridCol>
              </a:tblGrid>
              <a:tr h="254000">
                <a:tc>
                  <a:txBody>
                    <a:bodyPr/>
                    <a:lstStyle/>
                    <a:p>
                      <a:pPr algn="l">
                        <a:spcAft>
                          <a:spcPts val="0"/>
                        </a:spcAft>
                      </a:pPr>
                      <a:r>
                        <a:rPr lang="fi-FI" sz="1200">
                          <a:solidFill>
                            <a:srgbClr val="000000"/>
                          </a:solidFill>
                          <a:effectLst/>
                          <a:latin typeface="MarttiDisplay" panose="02000000000000000000" pitchFamily="2" charset="0"/>
                          <a:ea typeface="Arial" panose="020B0604020202020204" pitchFamily="34" charset="0"/>
                        </a:rPr>
                        <a:t>Jumalanpalvelusta on kehitetty ennen muuta yhteisölliseen suuntaan. Työntekijät ovat toivottamassa tervetulleeksi ennen messua, jumalanpalvelusryhmät toimivat, aulakahvit ovat joka sunnuntai. Työntekijöillä on aikaa olla seurakuntalaisten kanssa. Jumalanpalveluksemme pääpaino ei ole liturgisessa rikkaudessa, vaan siinä, että seurakuntalaisten on hyvä, kotoisa ja turvallinen olo kirkossa. Hyvä saarna, monipuolinen musiikki, yhdessä tekeminen.</a:t>
                      </a:r>
                      <a:endParaRPr lang="fi-FI" sz="1200">
                        <a:effectLst/>
                        <a:latin typeface="MarttiDisplay"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589666"/>
                  </a:ext>
                </a:extLst>
              </a:tr>
              <a:tr h="254000">
                <a:tc>
                  <a:txBody>
                    <a:bodyPr/>
                    <a:lstStyle/>
                    <a:p>
                      <a:pPr algn="l">
                        <a:spcAft>
                          <a:spcPts val="0"/>
                        </a:spcAft>
                      </a:pPr>
                      <a:r>
                        <a:rPr lang="fi-FI" sz="1200">
                          <a:solidFill>
                            <a:srgbClr val="000000"/>
                          </a:solidFill>
                          <a:effectLst/>
                          <a:latin typeface="MarttiDisplay" panose="02000000000000000000" pitchFamily="2" charset="0"/>
                          <a:ea typeface="Arial" panose="020B0604020202020204" pitchFamily="34" charset="0"/>
                        </a:rPr>
                        <a:t>kirkkoherra on vuonna 2013 luonut uuden ohjeen.</a:t>
                      </a:r>
                      <a:endParaRPr lang="fi-FI" sz="1200">
                        <a:effectLst/>
                        <a:latin typeface="MarttiDisplay"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1371854"/>
                  </a:ext>
                </a:extLst>
              </a:tr>
              <a:tr h="254000">
                <a:tc>
                  <a:txBody>
                    <a:bodyPr/>
                    <a:lstStyle/>
                    <a:p>
                      <a:pPr algn="l">
                        <a:spcAft>
                          <a:spcPts val="0"/>
                        </a:spcAft>
                      </a:pPr>
                      <a:r>
                        <a:rPr lang="fi-FI" sz="1200">
                          <a:solidFill>
                            <a:srgbClr val="000000"/>
                          </a:solidFill>
                          <a:effectLst/>
                          <a:latin typeface="MarttiDisplay" panose="02000000000000000000" pitchFamily="2" charset="0"/>
                          <a:ea typeface="Arial" panose="020B0604020202020204" pitchFamily="34" charset="0"/>
                        </a:rPr>
                        <a:t>Perustettiin messuryhmiä, jotka valmistelevat ja toteuttavat jumalanpalvelusta, ja joissa on myös lapsia ja nuoria. Näitä osallisuuden messuja on kuitenkin nykyään harvemmin kuin ryhmien synnyttyä. Kirkkotilaa on alettu käyttää jossain määrin enemmän kuin aiemmin.</a:t>
                      </a:r>
                      <a:endParaRPr lang="fi-FI" sz="1200">
                        <a:effectLst/>
                        <a:latin typeface="MarttiDisplay"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6217857"/>
                  </a:ext>
                </a:extLst>
              </a:tr>
              <a:tr h="254000">
                <a:tc>
                  <a:txBody>
                    <a:bodyPr/>
                    <a:lstStyle/>
                    <a:p>
                      <a:pPr algn="l">
                        <a:spcAft>
                          <a:spcPts val="0"/>
                        </a:spcAft>
                      </a:pPr>
                      <a:r>
                        <a:rPr lang="fi-FI" sz="1200">
                          <a:solidFill>
                            <a:srgbClr val="000000"/>
                          </a:solidFill>
                          <a:effectLst/>
                          <a:latin typeface="MarttiDisplay" panose="02000000000000000000" pitchFamily="2" charset="0"/>
                          <a:ea typeface="Arial" panose="020B0604020202020204" pitchFamily="34" charset="0"/>
                        </a:rPr>
                        <a:t>Seurakuntaneuvosto on hyväksynyt jumalanpalveluselämän strategian, jonka valmisti jumalanpalveluselämän kehittämistyöryhmä ja jota käsiteltiin työntekijäkokouksessa. </a:t>
                      </a:r>
                      <a:endParaRPr lang="fi-FI" sz="1200">
                        <a:effectLst/>
                        <a:latin typeface="MarttiDisplay"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Display" panose="02000000000000000000" pitchFamily="2" charset="0"/>
                          <a:ea typeface="Arial" panose="020B0604020202020204" pitchFamily="34" charset="0"/>
                        </a:rPr>
                        <a:t> </a:t>
                      </a:r>
                      <a:endParaRPr lang="fi-FI" sz="1200">
                        <a:effectLst/>
                        <a:latin typeface="MarttiDisplay"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Display" panose="02000000000000000000" pitchFamily="2" charset="0"/>
                          <a:ea typeface="Arial" panose="020B0604020202020204" pitchFamily="34" charset="0"/>
                        </a:rPr>
                        <a:t>Seurakunnassa on jumalanpalvelusvastuuryhmät, jotka suunnittelevat ja toteuttavat jumalanpalveluksia työntekijöiden kanssa. Vastuuryhmät kokoontuvat yhdessä 3 kertaa vuodessa ja silloin käydään läpi palautetta menneestä, annetaan jp-kasvatusta sekä jaetaan vuoroja. </a:t>
                      </a:r>
                      <a:endParaRPr lang="fi-FI" sz="1200">
                        <a:effectLst/>
                        <a:latin typeface="MarttiDisplay"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Display" panose="02000000000000000000" pitchFamily="2" charset="0"/>
                          <a:ea typeface="Arial" panose="020B0604020202020204" pitchFamily="34" charset="0"/>
                        </a:rPr>
                        <a:t> </a:t>
                      </a:r>
                      <a:endParaRPr lang="fi-FI" sz="1200">
                        <a:effectLst/>
                        <a:latin typeface="MarttiDisplay"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Display" panose="02000000000000000000" pitchFamily="2" charset="0"/>
                          <a:ea typeface="Arial" panose="020B0604020202020204" pitchFamily="34" charset="0"/>
                        </a:rPr>
                        <a:t>Joka kuukausi vietämme "perinteisten" jumalanpalvelusten lisäksi erilaisia jumalanpalveluksia, esim. perhemessu, kansanlaulumessu, Tuomas-messu jne.</a:t>
                      </a:r>
                      <a:endParaRPr lang="fi-FI" sz="1200">
                        <a:effectLst/>
                        <a:latin typeface="MarttiDisplay"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0247652"/>
                  </a:ext>
                </a:extLst>
              </a:tr>
              <a:tr h="254000">
                <a:tc>
                  <a:txBody>
                    <a:bodyPr/>
                    <a:lstStyle/>
                    <a:p>
                      <a:pPr algn="l">
                        <a:spcAft>
                          <a:spcPts val="0"/>
                        </a:spcAft>
                      </a:pPr>
                      <a:r>
                        <a:rPr lang="fi-FI" sz="1200">
                          <a:solidFill>
                            <a:srgbClr val="000000"/>
                          </a:solidFill>
                          <a:effectLst/>
                          <a:latin typeface="MarttiDisplay" panose="02000000000000000000" pitchFamily="2" charset="0"/>
                          <a:ea typeface="Arial" panose="020B0604020202020204" pitchFamily="34" charset="0"/>
                        </a:rPr>
                        <a:t>Jumalanpalvelusryhmiä kutsutaan. Toimitaan yhteistyössä joidenkin järjestöjen kanssa. Toinen pappi on saarnakurssilla ja menossa Jaetut eväät -päiville. Lauluryhmiä eri instrumentteja on käytössä. Flyygeli on tuotu kirkon kuoriin. Nuoria on pyydetty sijaistamaan kanttoria tämän vapaina viikonloppuina. Ehtoollisaineiden säilytykseen on asitiat, jos niitä jää yli.</a:t>
                      </a:r>
                      <a:endParaRPr lang="fi-FI" sz="1200">
                        <a:effectLst/>
                        <a:latin typeface="MarttiDisplay"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3208785"/>
                  </a:ext>
                </a:extLst>
              </a:tr>
              <a:tr h="254000">
                <a:tc>
                  <a:txBody>
                    <a:bodyPr/>
                    <a:lstStyle/>
                    <a:p>
                      <a:pPr algn="l">
                        <a:spcAft>
                          <a:spcPts val="0"/>
                        </a:spcAft>
                      </a:pPr>
                      <a:r>
                        <a:rPr lang="fi-FI" sz="1200">
                          <a:solidFill>
                            <a:srgbClr val="000000"/>
                          </a:solidFill>
                          <a:effectLst/>
                          <a:latin typeface="MarttiDisplay" panose="02000000000000000000" pitchFamily="2" charset="0"/>
                          <a:ea typeface="Arial" panose="020B0604020202020204" pitchFamily="34" charset="0"/>
                        </a:rPr>
                        <a:t>Seurakunta on ollut mukana Tiellä-på väg - jumalanpalveluselämän kehittämisprojektissa. Sen jälkeen on kehitetty erityisesti jumalanpalvelusryhmien toimintaa. Kuluneen vuoden aikana olemme kehittäneet kuukauden ensimmäisen sunnuntain messua Siipimessun nimellä kulkevaksi messuksi, jonka valmistamiseen ja toteutukseen osallistuvat erityisesti lapset ja nuoret.</a:t>
                      </a:r>
                      <a:endParaRPr lang="fi-FI" sz="1200">
                        <a:effectLst/>
                        <a:latin typeface="MarttiDisplay"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64732"/>
                  </a:ext>
                </a:extLst>
              </a:tr>
              <a:tr h="254000">
                <a:tc>
                  <a:txBody>
                    <a:bodyPr/>
                    <a:lstStyle/>
                    <a:p>
                      <a:pPr algn="l">
                        <a:spcAft>
                          <a:spcPts val="0"/>
                        </a:spcAft>
                      </a:pPr>
                      <a:r>
                        <a:rPr lang="fi-FI" sz="1200">
                          <a:solidFill>
                            <a:srgbClr val="000000"/>
                          </a:solidFill>
                          <a:effectLst/>
                          <a:latin typeface="MarttiDisplay" panose="02000000000000000000" pitchFamily="2" charset="0"/>
                          <a:ea typeface="Arial" panose="020B0604020202020204" pitchFamily="34" charset="0"/>
                        </a:rPr>
                        <a:t>Vapaaehtoiset lukevat käytännössä aina lukukappaleet. Esirukouksessa varattu hetki hiljaiselle rukoukselle.</a:t>
                      </a:r>
                      <a:endParaRPr lang="fi-FI" sz="1200">
                        <a:effectLst/>
                        <a:latin typeface="MarttiDisplay"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2917847"/>
                  </a:ext>
                </a:extLst>
              </a:tr>
              <a:tr h="254000">
                <a:tc>
                  <a:txBody>
                    <a:bodyPr/>
                    <a:lstStyle/>
                    <a:p>
                      <a:pPr algn="l">
                        <a:spcAft>
                          <a:spcPts val="0"/>
                        </a:spcAft>
                      </a:pPr>
                      <a:r>
                        <a:rPr lang="fi-FI" sz="1200" dirty="0">
                          <a:solidFill>
                            <a:srgbClr val="000000"/>
                          </a:solidFill>
                          <a:effectLst/>
                          <a:latin typeface="MarttiDisplay" panose="02000000000000000000" pitchFamily="2" charset="0"/>
                          <a:ea typeface="Arial" panose="020B0604020202020204" pitchFamily="34" charset="0"/>
                        </a:rPr>
                        <a:t>En pysty tähän vastaamaan, kun ei ole vielä tietoa.</a:t>
                      </a:r>
                      <a:endParaRPr lang="fi-FI" sz="1200" dirty="0">
                        <a:effectLst/>
                        <a:latin typeface="MarttiDisplay"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8770158"/>
                  </a:ext>
                </a:extLst>
              </a:tr>
            </a:tbl>
          </a:graphicData>
        </a:graphic>
      </p:graphicFrame>
    </p:spTree>
    <p:extLst>
      <p:ext uri="{BB962C8B-B14F-4D97-AF65-F5344CB8AC3E}">
        <p14:creationId xmlns:p14="http://schemas.microsoft.com/office/powerpoint/2010/main" val="301916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384184" y="263835"/>
            <a:ext cx="9353724" cy="707886"/>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29. Miten jumalanpalvelusta on kehitetty seurakunnassamme viimeisen viiden vuoden aikana?...jatkuu</a:t>
            </a:r>
            <a:endParaRPr lang="fi-FI" sz="1000" b="1" dirty="0">
              <a:latin typeface="MarttiDisplay" panose="02000000000000000000" pitchFamily="2" charset="0"/>
              <a:ea typeface="Times New Roman" panose="02020603050405020304" pitchFamily="18" charset="0"/>
            </a:endParaRPr>
          </a:p>
        </p:txBody>
      </p:sp>
      <p:graphicFrame>
        <p:nvGraphicFramePr>
          <p:cNvPr id="4" name="Taulukko 3">
            <a:extLst>
              <a:ext uri="{FF2B5EF4-FFF2-40B4-BE49-F238E27FC236}">
                <a16:creationId xmlns:a16="http://schemas.microsoft.com/office/drawing/2014/main" id="{1FC5F7A3-3B78-4565-8117-0EB8E34C24F6}"/>
              </a:ext>
            </a:extLst>
          </p:cNvPr>
          <p:cNvGraphicFramePr>
            <a:graphicFrameLocks noGrp="1"/>
          </p:cNvGraphicFramePr>
          <p:nvPr>
            <p:extLst>
              <p:ext uri="{D42A27DB-BD31-4B8C-83A1-F6EECF244321}">
                <p14:modId xmlns:p14="http://schemas.microsoft.com/office/powerpoint/2010/main" val="2954354777"/>
              </p:ext>
            </p:extLst>
          </p:nvPr>
        </p:nvGraphicFramePr>
        <p:xfrm>
          <a:off x="594919" y="1681480"/>
          <a:ext cx="10515600" cy="2082800"/>
        </p:xfrm>
        <a:graphic>
          <a:graphicData uri="http://schemas.openxmlformats.org/drawingml/2006/table">
            <a:tbl>
              <a:tblPr firstRow="1" firstCol="1" bandRow="1"/>
              <a:tblGrid>
                <a:gridCol w="10515600">
                  <a:extLst>
                    <a:ext uri="{9D8B030D-6E8A-4147-A177-3AD203B41FA5}">
                      <a16:colId xmlns:a16="http://schemas.microsoft.com/office/drawing/2014/main" val="3410351421"/>
                    </a:ext>
                  </a:extLst>
                </a:gridCol>
              </a:tblGrid>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on pyritty lisäämään musiikiin osuutta</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8449620"/>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Vähäisessä määrin.</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5543639"/>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On otettu mukaan seurakuntalaisia jumalanpalveluksen suunnitteluun ja toteutukseen mahdollisuuksien mukaan.</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7214307"/>
                  </a:ext>
                </a:extLst>
              </a:tr>
              <a:tr h="254000">
                <a:tc>
                  <a:txBody>
                    <a:bodyPr/>
                    <a:lstStyle/>
                    <a:p>
                      <a:pPr algn="l">
                        <a:spcAft>
                          <a:spcPts val="0"/>
                        </a:spcAft>
                      </a:pPr>
                      <a:r>
                        <a:rPr lang="fi-FI" sz="1400">
                          <a:solidFill>
                            <a:srgbClr val="000000"/>
                          </a:solidFill>
                          <a:effectLst/>
                          <a:latin typeface="Martti" panose="02000000000000000000" pitchFamily="2" charset="0"/>
                          <a:ea typeface="Arial" panose="020B0604020202020204" pitchFamily="34" charset="0"/>
                        </a:rPr>
                        <a:t>Teemme homileettisen analyysin.</a:t>
                      </a:r>
                      <a:endParaRPr lang="fi-FI" sz="14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79672"/>
                  </a:ext>
                </a:extLst>
              </a:tr>
              <a:tr h="254000">
                <a:tc>
                  <a:txBody>
                    <a:bodyPr/>
                    <a:lstStyle/>
                    <a:p>
                      <a:pPr algn="l">
                        <a:spcAft>
                          <a:spcPts val="0"/>
                        </a:spcAft>
                      </a:pPr>
                      <a:r>
                        <a:rPr lang="fi-FI" sz="1400" dirty="0">
                          <a:solidFill>
                            <a:srgbClr val="000000"/>
                          </a:solidFill>
                          <a:effectLst/>
                          <a:latin typeface="Martti" panose="02000000000000000000" pitchFamily="2" charset="0"/>
                          <a:ea typeface="Arial" panose="020B0604020202020204" pitchFamily="34" charset="0"/>
                        </a:rPr>
                        <a:t>Vapaaehtoisia ehtoollisenjakajia (maallikoita) rekrytoitu ja koulutettu. Yleinen jumalanpalvelusten rikastaminen, mutta vakaalla pohjalla. Mahdollisuus sielunhoitoon jumalanpalveluksen jälkeen. Alkoholiton viini saatavana aina pyydettäessä ja gluteeniton leipä jaetaan kaikille. Saavu-ohjelman mukaisia tukitoimia toteutettu. Vapaaehtoisia muusikoita lisääntyvästi mukana toteutuksissa. Jumalanpalvelusryhmälle (vapaaehtoisia) pyritty antamaan lisää tehtäviä (mm. kolehti-ilmoitus). Jumalanpalvelusten kausisuunnitelmat laaditaan yhdessä työntekijöiden (erit. papit ja kanttori) ja vapaaehtoisten kanssa.</a:t>
                      </a:r>
                      <a:endParaRPr lang="fi-FI" sz="1400" dirty="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285469"/>
                  </a:ext>
                </a:extLst>
              </a:tr>
            </a:tbl>
          </a:graphicData>
        </a:graphic>
      </p:graphicFrame>
    </p:spTree>
    <p:extLst>
      <p:ext uri="{BB962C8B-B14F-4D97-AF65-F5344CB8AC3E}">
        <p14:creationId xmlns:p14="http://schemas.microsoft.com/office/powerpoint/2010/main" val="19839797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384184" y="263835"/>
            <a:ext cx="9353724" cy="1323439"/>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30. Jumalanpalveluskasvatuksella tarkoitetaan kaikille ikäluokille suunnattua opetusta siitä, mitä jumalanpalvelus on ja miten sitä vietetään. Osana projektia keräämme toimivia keinoja jumalanpalveluskasvatuksen kehittämiseen. Mitkä ovat mielestäsi toimivia keinoja? </a:t>
            </a:r>
            <a:endParaRPr lang="fi-FI" sz="1000" b="1" dirty="0">
              <a:latin typeface="MarttiDisplay" panose="02000000000000000000" pitchFamily="2" charset="0"/>
              <a:ea typeface="Times New Roman" panose="02020603050405020304" pitchFamily="18" charset="0"/>
            </a:endParaRPr>
          </a:p>
        </p:txBody>
      </p:sp>
      <p:graphicFrame>
        <p:nvGraphicFramePr>
          <p:cNvPr id="6" name="Taulukko 5">
            <a:extLst>
              <a:ext uri="{FF2B5EF4-FFF2-40B4-BE49-F238E27FC236}">
                <a16:creationId xmlns:a16="http://schemas.microsoft.com/office/drawing/2014/main" id="{B0A31F12-57CF-4F51-9897-B8DF98388979}"/>
              </a:ext>
            </a:extLst>
          </p:cNvPr>
          <p:cNvGraphicFramePr>
            <a:graphicFrameLocks noGrp="1"/>
          </p:cNvGraphicFramePr>
          <p:nvPr>
            <p:extLst>
              <p:ext uri="{D42A27DB-BD31-4B8C-83A1-F6EECF244321}">
                <p14:modId xmlns:p14="http://schemas.microsoft.com/office/powerpoint/2010/main" val="404085236"/>
              </p:ext>
            </p:extLst>
          </p:nvPr>
        </p:nvGraphicFramePr>
        <p:xfrm>
          <a:off x="1384184" y="1506844"/>
          <a:ext cx="10169090" cy="4610777"/>
        </p:xfrm>
        <a:graphic>
          <a:graphicData uri="http://schemas.openxmlformats.org/drawingml/2006/table">
            <a:tbl>
              <a:tblPr firstRow="1" firstCol="1" bandRow="1"/>
              <a:tblGrid>
                <a:gridCol w="10169090">
                  <a:extLst>
                    <a:ext uri="{9D8B030D-6E8A-4147-A177-3AD203B41FA5}">
                      <a16:colId xmlns:a16="http://schemas.microsoft.com/office/drawing/2014/main" val="806886691"/>
                    </a:ext>
                  </a:extLst>
                </a:gridCol>
              </a:tblGrid>
              <a:tr h="24067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Rippikoulussa ja kirkkopyhien erityisryhmissä, lapsille toteutettu opetus.</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941164"/>
                  </a:ext>
                </a:extLst>
              </a:tr>
              <a:tr h="1039700">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Pieneltä osaltaan seuraavat asiat madaltavat kynnystä niin lasten kuin perheiden osalta</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-se että lapset saavat tutustua kirkkoon</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katso Tervon srk Lukkari sivut: Tervon kirkko- lisää kuvia kirkosta.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 toiminnalliset kirkkohetket lapsille ja koululaisille</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pääsiäis- ja jouluvaellukset kirkossa</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 lasten mukana tulevat vanhemmat ja isovanhemmat, kummit ja ystävätkin kirkkoon</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9563760"/>
                  </a:ext>
                </a:extLst>
              </a:tr>
              <a:tr h="24067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Johdantosanojen muokkaaminen pieneksi opetuspuheeksi, kinkerit, nettisivut.</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7701716"/>
                  </a:ext>
                </a:extLst>
              </a:tr>
              <a:tr h="346567">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Luodaan toimivia säännöllisiä, mutta joustavia rakenteita kehittämisen tueksi. Esim. jumalanpalvelusryhmät kokoontuvat säännöllisesti perehtymään ja saamaan vertaistukea.</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189303"/>
                  </a:ext>
                </a:extLst>
              </a:tr>
              <a:tr h="24067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meesun yhteydessä annettu opetus, rippikoulu</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3370934"/>
                  </a:ext>
                </a:extLst>
              </a:tr>
              <a:tr h="346567">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Yhdessä seurakuntalaisten kanssa tekeminen ja palvelusten toteuttaminen. On kuitenkin hyvä huomata, ettei kaikissa seurakunnissa ole samoja osaamisen resursseja ja siitä johtuen muutokset eivät aina etene joutuisasti.</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3617343"/>
                  </a:ext>
                </a:extLst>
              </a:tr>
              <a:tr h="24067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Jp: n alussa lyhyet opetustuokiot,rippikoulun yhteydessä, srk:n internetsivuilla, oma lehti</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114412"/>
                  </a:ext>
                </a:extLst>
              </a:tr>
              <a:tr h="24067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Lapsille ja nuorille toimii jokin konkreettinen, kuten koulukinkereillä opetellut liturgiset osat tai rippikoulussa käytetty ns. messuhyppelytehtävä tai leirijp:t.</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3361262"/>
                  </a:ext>
                </a:extLst>
              </a:tr>
              <a:tr h="24067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Uusi rippikoulusuunnitelma tarjoaa hyvän mahdollisuuden rippikoululaisten kokemukselliseen jumalanpalveluselämään kasvamiseen.</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0242495"/>
                  </a:ext>
                </a:extLst>
              </a:tr>
              <a:tr h="346567">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Kaiken srk:n toiminnan pitäisi lähteä "messusta käsin". Liian usein messua pidetään omana erillisenä "työmuotonaan", johon osallistutaan jos erityistä syytä on.</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239503"/>
                  </a:ext>
                </a:extLst>
              </a:tr>
              <a:tr h="24067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Opetus on läsnä kaikessa seurakunnan toiminnassa.</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4613837"/>
                  </a:ext>
                </a:extLst>
              </a:tr>
              <a:tr h="24067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rippikouun jp-opetus ja kasvatus</a:t>
                      </a:r>
                      <a:endParaRPr lang="fi-FI" sz="120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5148656"/>
                  </a:ext>
                </a:extLst>
              </a:tr>
              <a:tr h="346567">
                <a:tc>
                  <a:txBody>
                    <a:bodyPr/>
                    <a:lstStyle/>
                    <a:p>
                      <a:pPr algn="l">
                        <a:spcAft>
                          <a:spcPts val="0"/>
                        </a:spcAft>
                      </a:pPr>
                      <a:r>
                        <a:rPr lang="fi-FI" sz="1200" dirty="0">
                          <a:solidFill>
                            <a:srgbClr val="000000"/>
                          </a:solidFill>
                          <a:effectLst/>
                          <a:latin typeface="MarttiTeksti" panose="02000000000000000000" pitchFamily="2" charset="0"/>
                          <a:ea typeface="Arial" panose="020B0604020202020204" pitchFamily="34" charset="0"/>
                        </a:rPr>
                        <a:t>Messu moniste joka jaetaan seurakunnalla sisältää lyhyen selostuksen mitä osio tarkoittaa</a:t>
                      </a:r>
                      <a:endParaRPr lang="fi-FI" sz="1200" dirty="0">
                        <a:effectLst/>
                        <a:latin typeface="MarttiTeksti" panose="02000000000000000000" pitchFamily="2" charset="0"/>
                        <a:ea typeface="Times New Roman" panose="02020603050405020304" pitchFamily="18" charset="0"/>
                      </a:endParaRPr>
                    </a:p>
                    <a:p>
                      <a:pPr algn="l">
                        <a:spcAft>
                          <a:spcPts val="0"/>
                        </a:spcAft>
                      </a:pPr>
                      <a:r>
                        <a:rPr lang="fi-FI" sz="1200" dirty="0">
                          <a:solidFill>
                            <a:srgbClr val="000000"/>
                          </a:solidFill>
                          <a:effectLst/>
                          <a:latin typeface="MarttiTeksti" panose="02000000000000000000" pitchFamily="2" charset="0"/>
                          <a:ea typeface="Arial" panose="020B0604020202020204" pitchFamily="34" charset="0"/>
                        </a:rPr>
                        <a:t>Jumalanpalvelusryhmien jäsenille on annettu koulutusta</a:t>
                      </a:r>
                      <a:endParaRPr lang="fi-FI" sz="1200" dirty="0">
                        <a:effectLst/>
                        <a:latin typeface="MarttiTeksti" panose="02000000000000000000" pitchFamily="2" charset="0"/>
                        <a:ea typeface="Times New Roman" panose="02020603050405020304" pitchFamily="18" charset="0"/>
                      </a:endParaRPr>
                    </a:p>
                  </a:txBody>
                  <a:tcPr marL="64981" marR="649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6336033"/>
                  </a:ext>
                </a:extLst>
              </a:tr>
            </a:tbl>
          </a:graphicData>
        </a:graphic>
      </p:graphicFrame>
    </p:spTree>
    <p:extLst>
      <p:ext uri="{BB962C8B-B14F-4D97-AF65-F5344CB8AC3E}">
        <p14:creationId xmlns:p14="http://schemas.microsoft.com/office/powerpoint/2010/main" val="9156833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E76CF1DB-2F41-46D3-9E69-AB2A27B516BB}"/>
              </a:ext>
            </a:extLst>
          </p:cNvPr>
          <p:cNvSpPr>
            <a:spLocks noGrp="1"/>
          </p:cNvSpPr>
          <p:nvPr>
            <p:ph type="dt" sz="half" idx="10"/>
          </p:nvPr>
        </p:nvSpPr>
        <p:spPr/>
        <p:txBody>
          <a:bodyPr/>
          <a:lstStyle/>
          <a:p>
            <a:fld id="{326C554E-5682-4FAA-A931-58E834EBE2BF}" type="datetime1">
              <a:rPr lang="fi-FI" smtClean="0"/>
              <a:t>20.12.2018</a:t>
            </a:fld>
            <a:endParaRPr lang="fi-FI" dirty="0"/>
          </a:p>
        </p:txBody>
      </p:sp>
      <p:sp>
        <p:nvSpPr>
          <p:cNvPr id="3" name="Suorakulmio 2">
            <a:extLst>
              <a:ext uri="{FF2B5EF4-FFF2-40B4-BE49-F238E27FC236}">
                <a16:creationId xmlns:a16="http://schemas.microsoft.com/office/drawing/2014/main" id="{42115FB2-C8A2-453D-AF17-0D7F295710C7}"/>
              </a:ext>
            </a:extLst>
          </p:cNvPr>
          <p:cNvSpPr/>
          <p:nvPr/>
        </p:nvSpPr>
        <p:spPr>
          <a:xfrm>
            <a:off x="1384184" y="263835"/>
            <a:ext cx="9353724" cy="1323439"/>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30. Jumalanpalveluskasvatuksella tarkoitetaan kaikille ikäluokille suunnattua opetusta siitä, mitä jumalanpalvelus on ja miten sitä vietetään. Osana projektia keräämme toimivia keinoja jumalanpalveluskasvatuksen kehittämiseen. Mitkä ovat mielestäsi toimivia keinoja? …jatkuu</a:t>
            </a:r>
            <a:endParaRPr lang="fi-FI" sz="1000" b="1" dirty="0">
              <a:latin typeface="MarttiDisplay" panose="02000000000000000000" pitchFamily="2" charset="0"/>
              <a:ea typeface="Times New Roman" panose="02020603050405020304" pitchFamily="18" charset="0"/>
            </a:endParaRPr>
          </a:p>
        </p:txBody>
      </p:sp>
      <p:graphicFrame>
        <p:nvGraphicFramePr>
          <p:cNvPr id="4" name="Taulukko 3">
            <a:extLst>
              <a:ext uri="{FF2B5EF4-FFF2-40B4-BE49-F238E27FC236}">
                <a16:creationId xmlns:a16="http://schemas.microsoft.com/office/drawing/2014/main" id="{E1BD45E0-86AF-4629-BEDB-05F0F4A4A35E}"/>
              </a:ext>
            </a:extLst>
          </p:cNvPr>
          <p:cNvGraphicFramePr>
            <a:graphicFrameLocks noGrp="1"/>
          </p:cNvGraphicFramePr>
          <p:nvPr>
            <p:extLst>
              <p:ext uri="{D42A27DB-BD31-4B8C-83A1-F6EECF244321}">
                <p14:modId xmlns:p14="http://schemas.microsoft.com/office/powerpoint/2010/main" val="1231507600"/>
              </p:ext>
            </p:extLst>
          </p:nvPr>
        </p:nvGraphicFramePr>
        <p:xfrm>
          <a:off x="2200712" y="1587274"/>
          <a:ext cx="9079908" cy="5047083"/>
        </p:xfrm>
        <a:graphic>
          <a:graphicData uri="http://schemas.openxmlformats.org/drawingml/2006/table">
            <a:tbl>
              <a:tblPr firstRow="1" firstCol="1" bandRow="1"/>
              <a:tblGrid>
                <a:gridCol w="9079908">
                  <a:extLst>
                    <a:ext uri="{9D8B030D-6E8A-4147-A177-3AD203B41FA5}">
                      <a16:colId xmlns:a16="http://schemas.microsoft.com/office/drawing/2014/main" val="1697203105"/>
                    </a:ext>
                  </a:extLst>
                </a:gridCol>
              </a:tblGrid>
              <a:tr h="315823">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Messuavustajakoulutuksessa messuun mennään varsin syvälle. johdantosanoissa usein otetaan esille mm. kirkkovuoden teemoja ja jumalanpalveluksen olemusta.</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3916815"/>
                  </a:ext>
                </a:extLst>
              </a:tr>
              <a:tr h="315823">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Kutsumalla mukaan eri-ikäisiä seurakuntalaisia sekä suunnittelemaan että toteuttamaam messuja. Koulukirkoissa jpl.opetusta sopivassa määrin. Kirkkojen viettäminen lähellä, esim kylätaloilla.õ</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154599"/>
                  </a:ext>
                </a:extLst>
              </a:tr>
              <a:tr h="21932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lastenkerhot, rippikoulu</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999430"/>
                  </a:ext>
                </a:extLst>
              </a:tr>
              <a:tr h="21932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yleisen keskusteluun virittäminen jumalanpalveluksen merkityksestä</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996341"/>
                  </a:ext>
                </a:extLst>
              </a:tr>
              <a:tr h="63164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Tekemällä oppii. Koulukirkkojen suunnittelu 4-luokkalaisten kanssa. Leirijumalanpalvelukset valmistellaan yhdessä ja toteutetaan niin, että nuoret pääsevät hoitamaan jopa liturgin tehtäviä. Nuoria kutsutaan ehtoollisavustajiksi. Aikuisia jo on.</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Johdantosanoissa ja saarnoissa voi avata monia messun kohtia, kun se on tekstien ja teeman kannalta sopivaa.</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8342938"/>
                  </a:ext>
                </a:extLst>
              </a:tr>
              <a:tr h="1105380">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Seurakunnan kaikki työntekijät, jotka tekevät työtä jumalanpalvelusten parissa, antavat myös jumalanpalveluskasvatusta.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Jumalanpalveluksia pitäisi kehittää niin, että eri ikäiset voisivat enemmän osallistua niihin. Mutta messu on liian pitkä lapsille.</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Olen tavannut ihmisiä, jotka pitävät kirkon kynnystä korkeana siksi, että siellä vietetään ehtoollista.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Lastenohjaaja ja lapsityöstä vastaava pappi tekevät yhteistyötä päiväkotien kanssa ja nuorisotyöntekijä tekee yhteistyötä koulujen kanssa. Sekä päiväkodit että koulut haluavat tuoda oman tapansa osallistua jumalanpalveluksiin lasten ja nuorten avulla eli päiväkotien ja koulujen ehdotukset otetaan käyttöön lastenkirkoissa ja koululaisjumalanpalveluksissa (joulu ja kevät).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Meillä on käytössä melkein joka sunnuntai virsikirjan lisävihko.</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7262497"/>
                  </a:ext>
                </a:extLst>
              </a:tr>
              <a:tr h="315823">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En tiedä keinoa, mutta tärkein jumalanpalvelusuudistus on asenneuudistus. Siihen jos keinon joku keksisi, miten kasvatustyö saataisiin mukaan jumalanpalveluskasvatukseen.</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1224359"/>
                  </a:ext>
                </a:extLst>
              </a:tr>
              <a:tr h="21932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Nuorten ja nuorten aikuisten osallistumista on toivottu ja järjestetty runsaasti erityismessuja, mutta siitä huolimatta työ ei ole tuottanut toivottua tulosta.</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920520"/>
                  </a:ext>
                </a:extLst>
              </a:tr>
              <a:tr h="315823">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Maallikkoehtoollisavustajia koulutetaan, apusuntioita. Nuoria ja lapsia pyritään saamaa mukaan suunnittelemaan ja toteuttamaan. Annetaan vastuuta ja tehtäviin koulutusta</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5012647"/>
                  </a:ext>
                </a:extLst>
              </a:tr>
              <a:tr h="47373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Mitä yksinkertaisempi, sen parempi</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Mitä pienemmässä ryhmässä harjoitellaan sitä</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sen parempi. (rippikoulussa sen huomaa)</a:t>
                      </a:r>
                      <a:endParaRPr lang="fi-FI" sz="120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8695858"/>
                  </a:ext>
                </a:extLst>
              </a:tr>
              <a:tr h="219321">
                <a:tc>
                  <a:txBody>
                    <a:bodyPr/>
                    <a:lstStyle/>
                    <a:p>
                      <a:pPr algn="l">
                        <a:spcAft>
                          <a:spcPts val="0"/>
                        </a:spcAft>
                      </a:pPr>
                      <a:r>
                        <a:rPr lang="fi-FI" sz="1200" dirty="0">
                          <a:solidFill>
                            <a:srgbClr val="000000"/>
                          </a:solidFill>
                          <a:effectLst/>
                          <a:latin typeface="MarttiTeksti" panose="02000000000000000000" pitchFamily="2" charset="0"/>
                          <a:ea typeface="Arial" panose="020B0604020202020204" pitchFamily="34" charset="0"/>
                        </a:rPr>
                        <a:t>Seurakuntakoulu. Sellainen toteutettiin muutama vuosi sitten Iisalmen rovastikunnassa. Se toimi hyvin. Kysykää Ylä-Savosta lisää.</a:t>
                      </a:r>
                      <a:endParaRPr lang="fi-FI" sz="1200" dirty="0">
                        <a:effectLst/>
                        <a:latin typeface="MarttiTeksti" panose="02000000000000000000" pitchFamily="2" charset="0"/>
                        <a:ea typeface="Times New Roman" panose="02020603050405020304" pitchFamily="18" charset="0"/>
                      </a:endParaRPr>
                    </a:p>
                  </a:txBody>
                  <a:tcPr marL="59217" marR="592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4091207"/>
                  </a:ext>
                </a:extLst>
              </a:tr>
            </a:tbl>
          </a:graphicData>
        </a:graphic>
      </p:graphicFrame>
    </p:spTree>
    <p:extLst>
      <p:ext uri="{BB962C8B-B14F-4D97-AF65-F5344CB8AC3E}">
        <p14:creationId xmlns:p14="http://schemas.microsoft.com/office/powerpoint/2010/main" val="3486145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419138" y="156215"/>
            <a:ext cx="9353724" cy="1323439"/>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30. Jumalanpalveluskasvatuksella tarkoitetaan kaikille ikäluokille suunnattua opetusta siitä, mitä jumalanpalvelus on ja miten sitä vietetään. Osana projektia keräämme toimivia keinoja jumalanpalveluskasvatuksen kehittämiseen. Mitkä ovat mielestäsi toimivia keinoja? …jatkuu</a:t>
            </a:r>
            <a:endParaRPr lang="fi-FI" sz="1000" b="1" dirty="0">
              <a:latin typeface="MarttiDisplay" panose="02000000000000000000" pitchFamily="2" charset="0"/>
              <a:ea typeface="Times New Roman" panose="02020603050405020304" pitchFamily="18" charset="0"/>
            </a:endParaRPr>
          </a:p>
        </p:txBody>
      </p:sp>
      <p:graphicFrame>
        <p:nvGraphicFramePr>
          <p:cNvPr id="5" name="Taulukko 4">
            <a:extLst>
              <a:ext uri="{FF2B5EF4-FFF2-40B4-BE49-F238E27FC236}">
                <a16:creationId xmlns:a16="http://schemas.microsoft.com/office/drawing/2014/main" id="{EA44F270-A4C8-4C7C-A74F-30DB9A7F4469}"/>
              </a:ext>
            </a:extLst>
          </p:cNvPr>
          <p:cNvGraphicFramePr>
            <a:graphicFrameLocks noGrp="1"/>
          </p:cNvGraphicFramePr>
          <p:nvPr>
            <p:extLst>
              <p:ext uri="{D42A27DB-BD31-4B8C-83A1-F6EECF244321}">
                <p14:modId xmlns:p14="http://schemas.microsoft.com/office/powerpoint/2010/main" val="1005735543"/>
              </p:ext>
            </p:extLst>
          </p:nvPr>
        </p:nvGraphicFramePr>
        <p:xfrm>
          <a:off x="1384184" y="1479654"/>
          <a:ext cx="10788242" cy="4819728"/>
        </p:xfrm>
        <a:graphic>
          <a:graphicData uri="http://schemas.openxmlformats.org/drawingml/2006/table">
            <a:tbl>
              <a:tblPr firstRow="1" firstCol="1" bandRow="1"/>
              <a:tblGrid>
                <a:gridCol w="10788242">
                  <a:extLst>
                    <a:ext uri="{9D8B030D-6E8A-4147-A177-3AD203B41FA5}">
                      <a16:colId xmlns:a16="http://schemas.microsoft.com/office/drawing/2014/main" val="2468197625"/>
                    </a:ext>
                  </a:extLst>
                </a:gridCol>
              </a:tblGrid>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Oman olemisen tai tekemisen paikan löytäminen messuelämässä</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61497858"/>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esim. yhteistyö koulujen kanssa, uusien käytäntöjen opettaminen seurakuntalaisten kanssa</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5432011"/>
                  </a:ext>
                </a:extLst>
              </a:tr>
              <a:tr h="349451">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Pitää löytää luontavia syitä tulla/kutsua kirkkoon ja sitten hoitaa homma hyvin. Temput eivät auta eivätkä luennot, kyllä väki tietää/arvaa, mistä on kysymys. Ei vain piittaa.</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704967"/>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Uudet rippikouluryhmät tekevät itse messua kevään aikana.</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3834558"/>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Tärkeää on, että kaikki pääsevät toteuttamaan jumalanpalvelusta.</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7822209"/>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Ohjeistus ennen messua ja myös jotkin ohjaavat sanat messun kuluessa, vaikka messu ei olekaan pohjimmiltaan oppitunti.</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5742068"/>
                  </a:ext>
                </a:extLst>
              </a:tr>
              <a:tr h="1397803">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Rippikoululaiset saavat jp-kasvatusta ja jokaisella nuorten ryhmällä on oma nimikkojumalanpalvelus, jossa heillä erilaisia palvelutehtäviä. Nimikkojp. suunnittelu tapahtuu rippikoululaisten ja työntekijöiden yhteistyönä.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Jp-vastuuryhmät saavat jp-kasvatusta 3 kertaa vuodessa yhteisessä kokoontumisessa.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Lapsi- ja nuorisotyön toiminnassa jp-kasvatus ja jp:ien viettäminen kuuluvat yhteen.</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Joskus jp:n yhteydessä voi avata jotain jp-osiota enemmän (ikään kuin juonnon omaisesti kertoa).</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5239048"/>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Virsilauluillat uusien virsin osalta ja muutenkin. Kinkereillä opetellaan jotakin messun kaavasta tai lauluista.</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8665208"/>
                  </a:ext>
                </a:extLst>
              </a:tr>
              <a:tr h="698902">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Yksi toimiva keino on osallistaa seurakuntalaisia messun valmistamiseen ja toteuttamiseen, esim. meillä lapset ja nuoret valmistavat ja toteuttavat Siipimessua kuukauden ensimmäisenä sunnuntaina. Sama koskee myös aikuisia messun valmistajina ja toteuttajina, sitä kautta pääsee messuun eri tavalla "sisälle" kuin osallistujana. Messun eri osia voi avata messun kuluessa silloin ja sillä tavalla, kun se tuntuu luontevalta. </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Rippikoulu, perhekerhot jne. ovat mielekkäitä jumalanpalveluskasvatuksen paikkoja.</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2408912"/>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Rippikoululaisten osallistuminen messun valmisteluun ja toteutukseen. Luopuminen ns. merkkien keräämisestä ja todellisen osallisuuden lisääminen.</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0019570"/>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Jumalanpalveluksesta tulisi opettaa toisinaan messun yhteydessä. Rippikoulussa tulee opettaa jumalanpalveluksesta.</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659785"/>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rukouselämän kehittäminen</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95387"/>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Seurakunnan ulkopuolisen ohjaajan kanssa läpikäytävä opetus henkilökunnalle ja opetustilaisuus seurakuntalaisille.</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7368500"/>
                  </a:ext>
                </a:extLst>
              </a:tr>
              <a:tr h="188284">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a:t>
                      </a:r>
                      <a:endParaRPr lang="fi-FI" sz="120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9959565"/>
                  </a:ext>
                </a:extLst>
              </a:tr>
              <a:tr h="188284">
                <a:tc>
                  <a:txBody>
                    <a:bodyPr/>
                    <a:lstStyle/>
                    <a:p>
                      <a:pPr algn="l">
                        <a:spcAft>
                          <a:spcPts val="0"/>
                        </a:spcAft>
                      </a:pPr>
                      <a:r>
                        <a:rPr lang="fi-FI" sz="1200" dirty="0">
                          <a:solidFill>
                            <a:srgbClr val="000000"/>
                          </a:solidFill>
                          <a:effectLst/>
                          <a:latin typeface="MarttiTeksti" panose="02000000000000000000" pitchFamily="2" charset="0"/>
                          <a:ea typeface="Arial" panose="020B0604020202020204" pitchFamily="34" charset="0"/>
                        </a:rPr>
                        <a:t>Virrenveisuun vahvistaminen: virsi-illat. Messun "avaaminen" (sen osien selittäminen).</a:t>
                      </a:r>
                      <a:endParaRPr lang="fi-FI" sz="1200" dirty="0">
                        <a:effectLst/>
                        <a:latin typeface="MarttiTeksti" panose="02000000000000000000" pitchFamily="2" charset="0"/>
                        <a:ea typeface="Times New Roman" panose="02020603050405020304" pitchFamily="18" charset="0"/>
                      </a:endParaRPr>
                    </a:p>
                  </a:txBody>
                  <a:tcPr marL="53209" marR="532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220971"/>
                  </a:ext>
                </a:extLst>
              </a:tr>
            </a:tbl>
          </a:graphicData>
        </a:graphic>
      </p:graphicFrame>
    </p:spTree>
    <p:extLst>
      <p:ext uri="{BB962C8B-B14F-4D97-AF65-F5344CB8AC3E}">
        <p14:creationId xmlns:p14="http://schemas.microsoft.com/office/powerpoint/2010/main" val="17243874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419138" y="156215"/>
            <a:ext cx="9353724" cy="400110"/>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31. Millaista tukea toivot hiippakunnalta jumalanpalveluksen kehittämiseen?  </a:t>
            </a:r>
            <a:endParaRPr lang="fi-FI" sz="1000" b="1" dirty="0">
              <a:latin typeface="MarttiDisplay" panose="02000000000000000000" pitchFamily="2" charset="0"/>
              <a:ea typeface="Times New Roman" panose="02020603050405020304" pitchFamily="18" charset="0"/>
            </a:endParaRPr>
          </a:p>
        </p:txBody>
      </p:sp>
      <p:graphicFrame>
        <p:nvGraphicFramePr>
          <p:cNvPr id="4" name="Taulukko 3">
            <a:extLst>
              <a:ext uri="{FF2B5EF4-FFF2-40B4-BE49-F238E27FC236}">
                <a16:creationId xmlns:a16="http://schemas.microsoft.com/office/drawing/2014/main" id="{1F49A7B2-F9FE-499C-B18C-13AA0F6387BE}"/>
              </a:ext>
            </a:extLst>
          </p:cNvPr>
          <p:cNvGraphicFramePr>
            <a:graphicFrameLocks noGrp="1"/>
          </p:cNvGraphicFramePr>
          <p:nvPr>
            <p:extLst>
              <p:ext uri="{D42A27DB-BD31-4B8C-83A1-F6EECF244321}">
                <p14:modId xmlns:p14="http://schemas.microsoft.com/office/powerpoint/2010/main" val="2437125535"/>
              </p:ext>
            </p:extLst>
          </p:nvPr>
        </p:nvGraphicFramePr>
        <p:xfrm>
          <a:off x="1820557" y="735058"/>
          <a:ext cx="9823362" cy="4768890"/>
        </p:xfrm>
        <a:graphic>
          <a:graphicData uri="http://schemas.openxmlformats.org/drawingml/2006/table">
            <a:tbl>
              <a:tblPr firstRow="1" firstCol="1" bandRow="1"/>
              <a:tblGrid>
                <a:gridCol w="9823362">
                  <a:extLst>
                    <a:ext uri="{9D8B030D-6E8A-4147-A177-3AD203B41FA5}">
                      <a16:colId xmlns:a16="http://schemas.microsoft.com/office/drawing/2014/main" val="1833091306"/>
                    </a:ext>
                  </a:extLst>
                </a:gridCol>
              </a:tblGrid>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Aineistoa.</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3129019"/>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Konsultointia tarvittaessa pyydettäessä tai pyytämättä.</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1753884"/>
                  </a:ext>
                </a:extLst>
              </a:tr>
              <a:tr h="705622">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Musiikin pitää uudistua, muuten menetämme nuoremman sukupolven kirkossa kävijöinä. Se on ensimmäinen edellytys monimuotoiselle jumalanpalveluselämälle. Virsien rinnalle tarvitaan myös muuta musiikkia. Pappien on uudistettava myös liturgiaa, meillä on aikojen saatossa muotoutunut päivämessu, joka kaipaa uudistusta. Vanhempi väki on tyytyväinen nykyiseen mutta nuorempi taas kaipaa toisenlaista messua ja vaihtelua niihinkin. Kaipaan kapitulilta koulutusta monimuotoiseen messuun, ei joudenkin liturgisten sanojen toisteluun vaan sellaista koulutusta, jossa tehtäisiin erilaisia messuja ja seurakunnissa pitäisi myös toimittaa niitä.</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620769"/>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Kapituli voisi koota ideapankkia ja jakaa hyviä käytäntöjä srk:ille,rovastikunnan jpkoulutukseen asiatuntija kapitulista mukaan.</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0612730"/>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Ainahan jotkin konkreettiset ideat on tarpeen, myös selkeät tavoitteet tai keinot, joihin sitoudutaan.</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9812093"/>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Juuri nyt minulla ei ole erityisiä toiveita.</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417377"/>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Pääjumalanpalveluksen irrottaminen klo 10:stä.</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5424258"/>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Kannustusta, motivointia.</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9851480"/>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 seminaareja, kouutuspäiviä</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5015450"/>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Hyvät käytännöt jakoon. Olemme niitä jo toki hyödyntäneet</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8395955"/>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Hyvien käytäntöjen esilläpitämistä.</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8163430"/>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Foorumia jumalanpalvelusten toteuttamiseen, suunnitteluun js jakamiseen. (Jaetut eväät) vertaistuki esim.pienten seurakuntien välillä.</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4950048"/>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koulutusta</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0695793"/>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yleinen seurakuntien tukeminen, jalkautuminen seurakuntiin eri tavoin tukee myös seurakuntien jumalanpalveluselämää</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5075632"/>
                  </a:ext>
                </a:extLst>
              </a:tr>
              <a:tr h="423373">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Tuetaan sitä, että messut ja jumalanpalvelukset voi olla oman seurakunnan näköisiä ja kontekstuaalisia niin, että se voidaan kokea omana.</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Uusien toteutustapojen vaihtamista seurakuntien kesken, toisilta oppimista.</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Yhteinen materiaalipankki, mm. rukousaineistoa, toiminnallista aineistoa.</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6861825"/>
                  </a:ext>
                </a:extLst>
              </a:tr>
              <a:tr h="196006">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Ehkä voitte kehittää materiaalia, jota voisi käyttää jumalanpalveluksissa, johon kaikenikäiset voivat osallistua.</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5338319"/>
                  </a:ext>
                </a:extLst>
              </a:tr>
              <a:tr h="282249">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Erilaisten kurssien ja kokoontumisten jumalanpalveluselämää voisi vahvistaa paljon nykyistä enemmän. Nyt mennään usein kovin vaivattomasti siitä, mistä aita on matalin,</a:t>
                      </a:r>
                      <a:endParaRPr lang="fi-FI" sz="120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4338969"/>
                  </a:ext>
                </a:extLst>
              </a:tr>
              <a:tr h="196006">
                <a:tc>
                  <a:txBody>
                    <a:bodyPr/>
                    <a:lstStyle/>
                    <a:p>
                      <a:pPr algn="l">
                        <a:spcAft>
                          <a:spcPts val="0"/>
                        </a:spcAft>
                      </a:pPr>
                      <a:r>
                        <a:rPr lang="fi-FI" sz="1200" dirty="0">
                          <a:solidFill>
                            <a:srgbClr val="000000"/>
                          </a:solidFill>
                          <a:effectLst/>
                          <a:latin typeface="MarttiTeksti" panose="02000000000000000000" pitchFamily="2" charset="0"/>
                          <a:ea typeface="Arial" panose="020B0604020202020204" pitchFamily="34" charset="0"/>
                        </a:rPr>
                        <a:t>Innostamista, kannustamista ja toisten hyvistä kokemuksista oppimista.</a:t>
                      </a:r>
                      <a:endParaRPr lang="fi-FI" sz="1200" dirty="0">
                        <a:effectLst/>
                        <a:latin typeface="MarttiTeksti" panose="02000000000000000000" pitchFamily="2" charset="0"/>
                        <a:ea typeface="Times New Roman" panose="02020603050405020304" pitchFamily="18" charset="0"/>
                      </a:endParaRPr>
                    </a:p>
                  </a:txBody>
                  <a:tcPr marL="52922" marR="52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7142016"/>
                  </a:ext>
                </a:extLst>
              </a:tr>
            </a:tbl>
          </a:graphicData>
        </a:graphic>
      </p:graphicFrame>
    </p:spTree>
    <p:extLst>
      <p:ext uri="{BB962C8B-B14F-4D97-AF65-F5344CB8AC3E}">
        <p14:creationId xmlns:p14="http://schemas.microsoft.com/office/powerpoint/2010/main" val="3799427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32001" y="417135"/>
            <a:ext cx="814426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2400" b="1" dirty="0">
                <a:solidFill>
                  <a:srgbClr val="333333"/>
                </a:solidFill>
                <a:latin typeface="MarttiDisplay" panose="02000000000000000000" pitchFamily="2" charset="0"/>
              </a:rPr>
              <a:t>3. </a:t>
            </a:r>
            <a:r>
              <a:rPr sz="2400" b="1" dirty="0" err="1">
                <a:solidFill>
                  <a:srgbClr val="333333"/>
                </a:solidFill>
                <a:latin typeface="MarttiDisplay" panose="02000000000000000000" pitchFamily="2" charset="0"/>
              </a:rPr>
              <a:t>Seurakunnassamme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vietetään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messua</a:t>
            </a:r>
            <a:endParaRPr sz="2400"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3686646593"/>
              </p:ext>
            </p:extLst>
          </p:nvPr>
        </p:nvGraphicFramePr>
        <p:xfrm>
          <a:off x="1905000" y="12954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419138" y="156215"/>
            <a:ext cx="10199614" cy="400110"/>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31. Millaista tukea toivot hiippakunnalta jumalanpalveluksen kehittämiseen? …jatkuu </a:t>
            </a:r>
            <a:endParaRPr lang="fi-FI" sz="1000" b="1" dirty="0">
              <a:latin typeface="MarttiDisplay" panose="02000000000000000000" pitchFamily="2" charset="0"/>
              <a:ea typeface="Times New Roman" panose="02020603050405020304" pitchFamily="18" charset="0"/>
            </a:endParaRPr>
          </a:p>
        </p:txBody>
      </p:sp>
      <p:graphicFrame>
        <p:nvGraphicFramePr>
          <p:cNvPr id="5" name="Taulukko 4">
            <a:extLst>
              <a:ext uri="{FF2B5EF4-FFF2-40B4-BE49-F238E27FC236}">
                <a16:creationId xmlns:a16="http://schemas.microsoft.com/office/drawing/2014/main" id="{3C3B9D74-EE6C-4876-96B9-5A103B7A24A7}"/>
              </a:ext>
            </a:extLst>
          </p:cNvPr>
          <p:cNvGraphicFramePr>
            <a:graphicFrameLocks noGrp="1"/>
          </p:cNvGraphicFramePr>
          <p:nvPr>
            <p:extLst>
              <p:ext uri="{D42A27DB-BD31-4B8C-83A1-F6EECF244321}">
                <p14:modId xmlns:p14="http://schemas.microsoft.com/office/powerpoint/2010/main" val="3555091746"/>
              </p:ext>
            </p:extLst>
          </p:nvPr>
        </p:nvGraphicFramePr>
        <p:xfrm>
          <a:off x="1419138" y="751833"/>
          <a:ext cx="10315871" cy="4792493"/>
        </p:xfrm>
        <a:graphic>
          <a:graphicData uri="http://schemas.openxmlformats.org/drawingml/2006/table">
            <a:tbl>
              <a:tblPr firstRow="1" firstCol="1" bandRow="1"/>
              <a:tblGrid>
                <a:gridCol w="10315871">
                  <a:extLst>
                    <a:ext uri="{9D8B030D-6E8A-4147-A177-3AD203B41FA5}">
                      <a16:colId xmlns:a16="http://schemas.microsoft.com/office/drawing/2014/main" val="3671869403"/>
                    </a:ext>
                  </a:extLst>
                </a:gridCol>
              </a:tblGrid>
              <a:tr h="213720">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Koulutusta maallikoille ja työntekijöille</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125991"/>
                  </a:ext>
                </a:extLst>
              </a:tr>
              <a:tr h="307757">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Kanttorien koulutus monipuoliseksi</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Lapsityöntekijät motivoida jumalanpalveluksiin</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9931759"/>
                  </a:ext>
                </a:extLst>
              </a:tr>
              <a:tr h="213720">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Selkeää ohjeistusta edellä käsiteltyihin aiheisiin.</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8763990"/>
                  </a:ext>
                </a:extLst>
              </a:tr>
              <a:tr h="213720">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Ideoiden jakamista ja koulutusta</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1430848"/>
                  </a:ext>
                </a:extLst>
              </a:tr>
              <a:tr h="213720">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seminaareja, koulutusta, palavereja</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7597823"/>
                  </a:ext>
                </a:extLst>
              </a:tr>
              <a:tr h="213720">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Tuuraajia tarvittaessa, jonkinlainen pankki.</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2756474"/>
                  </a:ext>
                </a:extLst>
              </a:tr>
              <a:tr h="213720">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Ideapankkia, jossa eri seurakunnan hyväksi havaittuja käytänteitä</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3004166"/>
                  </a:ext>
                </a:extLst>
              </a:tr>
              <a:tr h="461635">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Inklusiivista kieltä, helposti lähestyttävää jumalanpalvelusta, kontekstin huomioon ottamista kaikissa messuissa. Kontekstista nousevaa monipuolisuutta. En toivo yksityiskohtaisia ohjeita tai liturgista monimutkaisuutta. Selkeyttä ja helppoutta, hyviä vinkkejä, hyvien käytänteiden jakamista. Rohkaisua erilaisiin kokeiluihin, asioiden toisin sanoittamiseen, ihmisten kohtaamiseen heidän kielellään ja heidän elämäntilanteestaan käsin.</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532528"/>
                  </a:ext>
                </a:extLst>
              </a:tr>
              <a:tr h="307757">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Vinkkejä luonteviin ja toimiviin jumalanpalvelus- käytäntöihin, en niinkään opillista pönötystä. Vinkkejä osallisuuden lisäämiseen. Innostuksen jakamista myös niille, etupäässä papeille, jotka ovat kyynisiä kaikkiin muutoksiin.</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8572581"/>
                  </a:ext>
                </a:extLst>
              </a:tr>
              <a:tr h="307757">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Vastuuryhmille voisi olla virkistävää, että joku muu kuin omaan srk:n työntekijä kouluttaisi heitä.</a:t>
                      </a:r>
                      <a:endParaRPr lang="fi-FI" sz="1200">
                        <a:effectLst/>
                        <a:latin typeface="MarttiTeks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Teksti" panose="02000000000000000000" pitchFamily="2" charset="0"/>
                          <a:ea typeface="Arial" panose="020B0604020202020204" pitchFamily="34" charset="0"/>
                        </a:rPr>
                        <a:t>Kuinka saada lapsia ja nuoria (muitakin kuin rippikoululaisia) sekä laajemmin eri työntekijäryhmiä jp:ia toteuttamaan.</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5155120"/>
                  </a:ext>
                </a:extLst>
              </a:tr>
              <a:tr h="307757">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Papin työn painopisteen hakemista ja eritoten kirkkoherran, eli mitä jätän pois, jos satsaan enemmän messuihin niin, että seurakuntalaiset saavat mahdollisuuden osallistua jp:n toimittamiseen</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24527"/>
                  </a:ext>
                </a:extLst>
              </a:tr>
              <a:tr h="307757">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Messussa käytettävä kieli laajasti ymmärrettynä (sanat, musiikki, symbolit jne.) on tärkeä asia varsinkin, kun messuun osallistuu lapsia, nuoria ja kirkosta vieraantuneita ihmisiä. Siksi toivon tukea monipuolisen jumalanpalveluskielen kehittämiseen ja myös erilaisten jumalanpalveluskäytänteiden jakamiseen.</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22804"/>
                  </a:ext>
                </a:extLst>
              </a:tr>
              <a:tr h="277853">
                <a:tc>
                  <a:txBody>
                    <a:bodyPr/>
                    <a:lstStyle/>
                    <a:p>
                      <a:pPr algn="l">
                        <a:spcAft>
                          <a:spcPts val="0"/>
                        </a:spcAft>
                      </a:pPr>
                      <a:r>
                        <a:rPr lang="fi-FI" sz="1200">
                          <a:solidFill>
                            <a:srgbClr val="000000"/>
                          </a:solidFill>
                          <a:effectLst/>
                          <a:latin typeface="MarttiTeksti" panose="02000000000000000000" pitchFamily="2" charset="0"/>
                          <a:ea typeface="Arial" panose="020B0604020202020204" pitchFamily="34" charset="0"/>
                        </a:rPr>
                        <a:t>Koulutusta, jossa voidaan yhdessä pohtia erilaisia käytäntöjä.</a:t>
                      </a:r>
                      <a:endParaRPr lang="fi-FI" sz="120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1856549"/>
                  </a:ext>
                </a:extLst>
              </a:tr>
              <a:tr h="213720">
                <a:tc>
                  <a:txBody>
                    <a:bodyPr/>
                    <a:lstStyle/>
                    <a:p>
                      <a:pPr algn="l">
                        <a:spcAft>
                          <a:spcPts val="0"/>
                        </a:spcAft>
                      </a:pPr>
                      <a:endParaRPr lang="fi-FI" sz="1200" dirty="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4720655"/>
                  </a:ext>
                </a:extLst>
              </a:tr>
              <a:tr h="213720">
                <a:tc>
                  <a:txBody>
                    <a:bodyPr/>
                    <a:lstStyle/>
                    <a:p>
                      <a:pPr algn="l">
                        <a:spcAft>
                          <a:spcPts val="0"/>
                        </a:spcAft>
                      </a:pPr>
                      <a:r>
                        <a:rPr lang="fi-FI" sz="1200" dirty="0">
                          <a:solidFill>
                            <a:srgbClr val="000000"/>
                          </a:solidFill>
                          <a:effectLst/>
                          <a:latin typeface="MarttiTeksti" panose="02000000000000000000" pitchFamily="2" charset="0"/>
                          <a:ea typeface="Arial" panose="020B0604020202020204" pitchFamily="34" charset="0"/>
                        </a:rPr>
                        <a:t>ei tule mieleen mitään erityistä</a:t>
                      </a:r>
                      <a:endParaRPr lang="fi-FI" sz="1200" dirty="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4693405"/>
                  </a:ext>
                </a:extLst>
              </a:tr>
              <a:tr h="213720">
                <a:tc>
                  <a:txBody>
                    <a:bodyPr/>
                    <a:lstStyle/>
                    <a:p>
                      <a:pPr algn="l">
                        <a:spcAft>
                          <a:spcPts val="0"/>
                        </a:spcAft>
                      </a:pPr>
                      <a:r>
                        <a:rPr lang="fi-FI" sz="1200" dirty="0">
                          <a:solidFill>
                            <a:srgbClr val="000000"/>
                          </a:solidFill>
                          <a:effectLst/>
                          <a:latin typeface="MarttiTeksti" panose="02000000000000000000" pitchFamily="2" charset="0"/>
                          <a:ea typeface="Arial" panose="020B0604020202020204" pitchFamily="34" charset="0"/>
                        </a:rPr>
                        <a:t>Hiippakunnasta joku tulisi antamaan ohjausta paikan päälle, kuten kohdassa 30.</a:t>
                      </a:r>
                      <a:endParaRPr lang="fi-FI" sz="1200" dirty="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5035460"/>
                  </a:ext>
                </a:extLst>
              </a:tr>
              <a:tr h="213720">
                <a:tc>
                  <a:txBody>
                    <a:bodyPr/>
                    <a:lstStyle/>
                    <a:p>
                      <a:pPr algn="l">
                        <a:spcAft>
                          <a:spcPts val="0"/>
                        </a:spcAft>
                      </a:pPr>
                      <a:r>
                        <a:rPr lang="fi-FI" sz="1200" dirty="0">
                          <a:solidFill>
                            <a:srgbClr val="000000"/>
                          </a:solidFill>
                          <a:effectLst/>
                          <a:latin typeface="MarttiTeksti" panose="02000000000000000000" pitchFamily="2" charset="0"/>
                          <a:ea typeface="Arial" panose="020B0604020202020204" pitchFamily="34" charset="0"/>
                        </a:rPr>
                        <a:t>Aineistoa ja tietoa hyvistä käytännöistä.</a:t>
                      </a:r>
                      <a:endParaRPr lang="fi-FI" sz="1200" dirty="0">
                        <a:effectLst/>
                        <a:latin typeface="MarttiTeksti" panose="02000000000000000000" pitchFamily="2" charset="0"/>
                        <a:ea typeface="Times New Roman" panose="02020603050405020304" pitchFamily="18" charset="0"/>
                      </a:endParaRPr>
                    </a:p>
                  </a:txBody>
                  <a:tcPr marL="57704" marR="5770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3119197"/>
                  </a:ext>
                </a:extLst>
              </a:tr>
            </a:tbl>
          </a:graphicData>
        </a:graphic>
      </p:graphicFrame>
    </p:spTree>
    <p:extLst>
      <p:ext uri="{BB962C8B-B14F-4D97-AF65-F5344CB8AC3E}">
        <p14:creationId xmlns:p14="http://schemas.microsoft.com/office/powerpoint/2010/main" val="31282835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419138" y="156215"/>
            <a:ext cx="9353724" cy="400110"/>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32. Mitä muuta haluat sanoa.   </a:t>
            </a:r>
            <a:endParaRPr lang="fi-FI" sz="1000" b="1" dirty="0">
              <a:latin typeface="MarttiDisplay" panose="02000000000000000000" pitchFamily="2" charset="0"/>
              <a:ea typeface="Times New Roman" panose="02020603050405020304" pitchFamily="18" charset="0"/>
            </a:endParaRPr>
          </a:p>
        </p:txBody>
      </p:sp>
      <p:graphicFrame>
        <p:nvGraphicFramePr>
          <p:cNvPr id="4" name="Taulukko 3">
            <a:extLst>
              <a:ext uri="{FF2B5EF4-FFF2-40B4-BE49-F238E27FC236}">
                <a16:creationId xmlns:a16="http://schemas.microsoft.com/office/drawing/2014/main" id="{511A8CE7-1178-423F-828F-F9940F4E1DE6}"/>
              </a:ext>
            </a:extLst>
          </p:cNvPr>
          <p:cNvGraphicFramePr>
            <a:graphicFrameLocks noGrp="1"/>
          </p:cNvGraphicFramePr>
          <p:nvPr>
            <p:extLst>
              <p:ext uri="{D42A27DB-BD31-4B8C-83A1-F6EECF244321}">
                <p14:modId xmlns:p14="http://schemas.microsoft.com/office/powerpoint/2010/main" val="1451922304"/>
              </p:ext>
            </p:extLst>
          </p:nvPr>
        </p:nvGraphicFramePr>
        <p:xfrm>
          <a:off x="645253" y="815388"/>
          <a:ext cx="10515600" cy="4724400"/>
        </p:xfrm>
        <a:graphic>
          <a:graphicData uri="http://schemas.openxmlformats.org/drawingml/2006/table">
            <a:tbl>
              <a:tblPr firstRow="1" firstCol="1" bandRow="1"/>
              <a:tblGrid>
                <a:gridCol w="10515600">
                  <a:extLst>
                    <a:ext uri="{9D8B030D-6E8A-4147-A177-3AD203B41FA5}">
                      <a16:colId xmlns:a16="http://schemas.microsoft.com/office/drawing/2014/main" val="831936489"/>
                    </a:ext>
                  </a:extLst>
                </a:gridCol>
              </a:tblGrid>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Jumalanpalvelus on perustavaa laatua oleva seurakunnan toiminnan lähtökohta.</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2184819"/>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Hyvä, että jumalanpalvelus on yhteinen uudistuksen asia hiippakunnassamme.</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8407509"/>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Messua ei toimiteta, messua rukoillaan ja eletään läpi yhdessä Pyhän edessä.Lämpö , levollisuus ja läsnäolo syntyvät yksinkertaisista asioista.</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7837580"/>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Tämä projekti on kyllä hyvä juttu!</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3228130"/>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Jumalanpalveluselämän kehittäminen on mielenkiintoinen haaste, mutta juuri nyt seurakunnassamme eivät resurssit oikein tahdo riittää asiaan paneutumiseen.</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3645903"/>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Jumalanpalvelus tullut lähemmäs meitä kaikkia. Jokaisella oma vuoronsa, riittävästi tekijöitä - ei uuvuta.</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0631777"/>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Olemme tärkeän asian äärellä. Olennaista on, että messu on koko seurakunnan omaisuutta, ei vain virkatehtävän hoitoa.</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00706"/>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Uskon, että seurakunnissa on valmius kehittää, uudistaa ja palata lähteelle. Kaikki alkaa messusta.Messu on ykkönen .Siinä on kaikki. Miten me saisimme siitä yhdessä yhteisen? On mietittävä työaikajärjestelyjä, jotta kaikki työntekijät olisivat mukana.</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2000630"/>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Tämä kysely on täytetty yhdessä pappien ja kanttorien kokouksessa.</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43400"/>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Juuassa on suuri ja osaava maallikkojen, avustajien joukko. Mutta aika kuluu ja hyvä kysymys on, tuleeko uusia nuorempia avustajia heidän jälkeensä.</a:t>
                      </a:r>
                      <a:endParaRPr lang="fi-FI" sz="1400">
                        <a:effectLst/>
                        <a:latin typeface="MarttiTeksti" panose="02000000000000000000" pitchFamily="2" charset="0"/>
                        <a:ea typeface="Times New Roman" panose="02020603050405020304" pitchFamily="18" charset="0"/>
                      </a:endParaRPr>
                    </a:p>
                    <a:p>
                      <a:pPr algn="l">
                        <a:spcAft>
                          <a:spcPts val="0"/>
                        </a:spcAft>
                      </a:pPr>
                      <a:r>
                        <a:rPr lang="fi-FI" sz="1400">
                          <a:solidFill>
                            <a:srgbClr val="000000"/>
                          </a:solidFill>
                          <a:effectLst/>
                          <a:latin typeface="MarttiTeksti" panose="02000000000000000000" pitchFamily="2" charset="0"/>
                          <a:ea typeface="Arial" panose="020B0604020202020204" pitchFamily="34" charset="0"/>
                        </a:rPr>
                        <a:t>Myös uusia ehtoollisavustajia tarvittaisiin.</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483505"/>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Jokainen jumalanpalvelus tapahtuu kirkkovuodessa, ja sijoitus kalenterivuodessa on toissijainen jumalanpalveluksen kannata. Kuitenkin usein näkyy vain Su. 2.12. messu kirkossa. Se ei kerro monillekaan yhtään mitään.</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315518"/>
                  </a:ext>
                </a:extLst>
              </a:tr>
              <a:tr h="254000">
                <a:tc>
                  <a:txBody>
                    <a:bodyPr/>
                    <a:lstStyle/>
                    <a:p>
                      <a:pPr algn="l">
                        <a:spcAft>
                          <a:spcPts val="0"/>
                        </a:spcAft>
                      </a:pPr>
                      <a:r>
                        <a:rPr lang="fi-FI" sz="1400" dirty="0">
                          <a:solidFill>
                            <a:srgbClr val="000000"/>
                          </a:solidFill>
                          <a:effectLst/>
                          <a:latin typeface="MarttiTeksti" panose="02000000000000000000" pitchFamily="2" charset="0"/>
                          <a:ea typeface="Arial" panose="020B0604020202020204" pitchFamily="34" charset="0"/>
                        </a:rPr>
                        <a:t>Ihmisille on tärkeää se, että jumalanpalvelus on tuttu ja siten turvallinen, helppo osallistua. Kovin laajat variaatiot toteutuksessa eivät ole hyväksi. Eikä sunnuntain palvelus voi olla selkeästi vain jollekin tietylle kohderyhmälle suunnattu. On huomioitava sekin, että lähes joka sunnuntai paikalla on myös suruomaisia. Heidän odotuksensa palveluksesta jossa vainajan nimi luetaan on muistettava ottaa huomioon. Omaiset kaipaavat arvokasta, pyhää hetkeä surunsa keskellä.</a:t>
                      </a:r>
                      <a:endParaRPr lang="fi-FI" sz="1400" dirty="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2284271"/>
                  </a:ext>
                </a:extLst>
              </a:tr>
            </a:tbl>
          </a:graphicData>
        </a:graphic>
      </p:graphicFrame>
    </p:spTree>
    <p:extLst>
      <p:ext uri="{BB962C8B-B14F-4D97-AF65-F5344CB8AC3E}">
        <p14:creationId xmlns:p14="http://schemas.microsoft.com/office/powerpoint/2010/main" val="18961434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42115FB2-C8A2-453D-AF17-0D7F295710C7}"/>
              </a:ext>
            </a:extLst>
          </p:cNvPr>
          <p:cNvSpPr/>
          <p:nvPr/>
        </p:nvSpPr>
        <p:spPr>
          <a:xfrm>
            <a:off x="1419138" y="156215"/>
            <a:ext cx="9353724" cy="400110"/>
          </a:xfrm>
          <a:prstGeom prst="rect">
            <a:avLst/>
          </a:prstGeom>
        </p:spPr>
        <p:txBody>
          <a:bodyPr wrap="square">
            <a:spAutoFit/>
          </a:bodyPr>
          <a:lstStyle/>
          <a:p>
            <a:pPr>
              <a:spcAft>
                <a:spcPts val="0"/>
              </a:spcAft>
            </a:pPr>
            <a:r>
              <a:rPr lang="fi-FI" sz="2000" b="1" dirty="0">
                <a:solidFill>
                  <a:srgbClr val="333333"/>
                </a:solidFill>
                <a:latin typeface="MarttiDisplay" panose="02000000000000000000" pitchFamily="2" charset="0"/>
                <a:ea typeface="Arial" panose="020B0604020202020204" pitchFamily="34" charset="0"/>
              </a:rPr>
              <a:t>32. Mitä muuta haluat sanoa…jatkuu   </a:t>
            </a:r>
            <a:endParaRPr lang="fi-FI" sz="1000" b="1" dirty="0">
              <a:latin typeface="MarttiDisplay" panose="02000000000000000000" pitchFamily="2" charset="0"/>
              <a:ea typeface="Times New Roman" panose="02020603050405020304" pitchFamily="18" charset="0"/>
            </a:endParaRPr>
          </a:p>
        </p:txBody>
      </p:sp>
      <p:graphicFrame>
        <p:nvGraphicFramePr>
          <p:cNvPr id="2" name="Taulukko 1">
            <a:extLst>
              <a:ext uri="{FF2B5EF4-FFF2-40B4-BE49-F238E27FC236}">
                <a16:creationId xmlns:a16="http://schemas.microsoft.com/office/drawing/2014/main" id="{5E600C92-68F5-46C8-8CFB-D2B39CEE1B1A}"/>
              </a:ext>
            </a:extLst>
          </p:cNvPr>
          <p:cNvGraphicFramePr>
            <a:graphicFrameLocks noGrp="1"/>
          </p:cNvGraphicFramePr>
          <p:nvPr>
            <p:extLst>
              <p:ext uri="{D42A27DB-BD31-4B8C-83A1-F6EECF244321}">
                <p14:modId xmlns:p14="http://schemas.microsoft.com/office/powerpoint/2010/main" val="1401692845"/>
              </p:ext>
            </p:extLst>
          </p:nvPr>
        </p:nvGraphicFramePr>
        <p:xfrm>
          <a:off x="729143" y="1428297"/>
          <a:ext cx="10515600" cy="2885440"/>
        </p:xfrm>
        <a:graphic>
          <a:graphicData uri="http://schemas.openxmlformats.org/drawingml/2006/table">
            <a:tbl>
              <a:tblPr firstRow="1" firstCol="1" bandRow="1"/>
              <a:tblGrid>
                <a:gridCol w="10515600">
                  <a:extLst>
                    <a:ext uri="{9D8B030D-6E8A-4147-A177-3AD203B41FA5}">
                      <a16:colId xmlns:a16="http://schemas.microsoft.com/office/drawing/2014/main" val="3292419791"/>
                    </a:ext>
                  </a:extLst>
                </a:gridCol>
              </a:tblGrid>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Kirkon kasvatuksen tulevaisuussuunnitelmaa olisi saatava paremmin toteutettua, kuin mitä tähän mennessä asiassa on onnistuttu.</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2473041"/>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Kysymys 11 oli hankala. Se vaihtoehto, joka meillä on, että muut työntekijäryhmät osallistuvat messun toimittamiseen muutaman kerran lukukaudessa ja silloin kun palvelus on esimerkiksi erityisesti kasvatuksen tai diakonian vastuulla, puuttuu valokoimasta.</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287124"/>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Haastava on teema...</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4069057"/>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Jeesus ei hylkää!</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536127"/>
                  </a:ext>
                </a:extLst>
              </a:tr>
              <a:tr h="254000">
                <a:tc>
                  <a:txBody>
                    <a:bodyPr/>
                    <a:lstStyle/>
                    <a:p>
                      <a:pPr algn="l">
                        <a:spcAft>
                          <a:spcPts val="0"/>
                        </a:spcAft>
                      </a:pPr>
                      <a:r>
                        <a:rPr lang="fi-FI" sz="1400" dirty="0">
                          <a:solidFill>
                            <a:srgbClr val="000000"/>
                          </a:solidFill>
                          <a:effectLst/>
                          <a:latin typeface="MarttiTeksti" panose="02000000000000000000" pitchFamily="2" charset="0"/>
                          <a:ea typeface="Arial" panose="020B0604020202020204" pitchFamily="34" charset="0"/>
                        </a:rPr>
                        <a:t>Osallistuminen on laskenut kymmenessä vuodessa noin 10%. mikä keinoksi?</a:t>
                      </a:r>
                      <a:endParaRPr lang="fi-FI" sz="1400" dirty="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1364699"/>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Tämä on tärkeä hanke, kiitos sen käynnistämisestä.</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4648542"/>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3869070"/>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Tervetuloa Sonkajärven seurakuntaan! Uskon, että uudet tavat toimittaa jumalanpalvelukset enemmän yhteistyössä seurakuntalaisten kanssa piristäisi seurakuntaelämää!</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5516539"/>
                  </a:ext>
                </a:extLst>
              </a:tr>
              <a:tr h="254000">
                <a:tc>
                  <a:txBody>
                    <a:bodyPr/>
                    <a:lstStyle/>
                    <a:p>
                      <a:pPr algn="l">
                        <a:spcAft>
                          <a:spcPts val="0"/>
                        </a:spcAft>
                      </a:pPr>
                      <a:r>
                        <a:rPr lang="fi-FI" sz="1400">
                          <a:solidFill>
                            <a:srgbClr val="000000"/>
                          </a:solidFill>
                          <a:effectLst/>
                          <a:latin typeface="MarttiTeksti" panose="02000000000000000000" pitchFamily="2" charset="0"/>
                          <a:ea typeface="Arial" panose="020B0604020202020204" pitchFamily="34" charset="0"/>
                        </a:rPr>
                        <a:t>Pyrimme kehittämään ja toteuttamaan messun lapsiperheet huomioiden.</a:t>
                      </a:r>
                      <a:endParaRPr lang="fi-FI" sz="140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93289"/>
                  </a:ext>
                </a:extLst>
              </a:tr>
              <a:tr h="254000">
                <a:tc>
                  <a:txBody>
                    <a:bodyPr/>
                    <a:lstStyle/>
                    <a:p>
                      <a:pPr algn="l">
                        <a:spcAft>
                          <a:spcPts val="0"/>
                        </a:spcAft>
                      </a:pPr>
                      <a:r>
                        <a:rPr lang="fi-FI" sz="1400" dirty="0">
                          <a:solidFill>
                            <a:srgbClr val="000000"/>
                          </a:solidFill>
                          <a:effectLst/>
                          <a:latin typeface="MarttiTeksti" panose="02000000000000000000" pitchFamily="2" charset="0"/>
                          <a:ea typeface="Arial" panose="020B0604020202020204" pitchFamily="34" charset="0"/>
                        </a:rPr>
                        <a:t>Saarnaa vahvistettava. Messu pidettävä "selkeänä".</a:t>
                      </a:r>
                      <a:endParaRPr lang="fi-FI" sz="1400" dirty="0">
                        <a:effectLst/>
                        <a:latin typeface="MarttiTeks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5654834"/>
                  </a:ext>
                </a:extLst>
              </a:tr>
            </a:tbl>
          </a:graphicData>
        </a:graphic>
      </p:graphicFrame>
    </p:spTree>
    <p:extLst>
      <p:ext uri="{BB962C8B-B14F-4D97-AF65-F5344CB8AC3E}">
        <p14:creationId xmlns:p14="http://schemas.microsoft.com/office/powerpoint/2010/main" val="387104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ulukko 2">
            <a:extLst>
              <a:ext uri="{FF2B5EF4-FFF2-40B4-BE49-F238E27FC236}">
                <a16:creationId xmlns:a16="http://schemas.microsoft.com/office/drawing/2014/main" id="{F7353DCB-FE88-492C-A13B-E90C6134126A}"/>
              </a:ext>
            </a:extLst>
          </p:cNvPr>
          <p:cNvGraphicFramePr>
            <a:graphicFrameLocks noGrp="1"/>
          </p:cNvGraphicFramePr>
          <p:nvPr>
            <p:extLst>
              <p:ext uri="{D42A27DB-BD31-4B8C-83A1-F6EECF244321}">
                <p14:modId xmlns:p14="http://schemas.microsoft.com/office/powerpoint/2010/main" val="1102649694"/>
              </p:ext>
            </p:extLst>
          </p:nvPr>
        </p:nvGraphicFramePr>
        <p:xfrm>
          <a:off x="1291905" y="492962"/>
          <a:ext cx="10352014" cy="5620308"/>
        </p:xfrm>
        <a:graphic>
          <a:graphicData uri="http://schemas.openxmlformats.org/drawingml/2006/table">
            <a:tbl>
              <a:tblPr firstRow="1" firstCol="1" bandRow="1"/>
              <a:tblGrid>
                <a:gridCol w="10352014">
                  <a:extLst>
                    <a:ext uri="{9D8B030D-6E8A-4147-A177-3AD203B41FA5}">
                      <a16:colId xmlns:a16="http://schemas.microsoft.com/office/drawing/2014/main" val="2360763220"/>
                    </a:ext>
                  </a:extLst>
                </a:gridCol>
              </a:tblGrid>
              <a:tr h="224608">
                <a:tc>
                  <a:txBody>
                    <a:bodyPr/>
                    <a:lstStyle/>
                    <a:p>
                      <a:pPr algn="l">
                        <a:spcAft>
                          <a:spcPts val="0"/>
                        </a:spcAft>
                      </a:pPr>
                      <a:r>
                        <a:rPr lang="fi-FI" sz="1200" dirty="0">
                          <a:solidFill>
                            <a:srgbClr val="000000"/>
                          </a:solidFill>
                          <a:effectLst/>
                          <a:latin typeface="Martti" panose="02000000000000000000" pitchFamily="2" charset="0"/>
                          <a:ea typeface="Arial" panose="020B0604020202020204" pitchFamily="34" charset="0"/>
                        </a:rPr>
                        <a:t>Joka sunnuntai Liperissä, lisäksi vuoroviikoin Ylämyllyllä ja Viinijärvellä.</a:t>
                      </a:r>
                      <a:endParaRPr lang="fi-FI" sz="1200" dirty="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75288"/>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-pääsääntöisesti joka toinen sunnuntai on messu ja joka toinen sunnuntai sanajumalanpalvelus. On myös erityismessuja lapsille, perheille ym.</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5301131"/>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Maakirkot tai esim. Itsenäisyyspäivänä on sanajumalanpalvelus.</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983619"/>
                  </a:ext>
                </a:extLst>
              </a:tr>
              <a:tr h="492395">
                <a:tc>
                  <a:txBody>
                    <a:bodyPr/>
                    <a:lstStyle/>
                    <a:p>
                      <a:pPr algn="l">
                        <a:spcAft>
                          <a:spcPts val="0"/>
                        </a:spcAft>
                      </a:pPr>
                      <a:r>
                        <a:rPr lang="fi-FI" sz="1200" dirty="0">
                          <a:solidFill>
                            <a:srgbClr val="000000"/>
                          </a:solidFill>
                          <a:effectLst/>
                          <a:latin typeface="Martti" panose="02000000000000000000" pitchFamily="2" charset="0"/>
                          <a:ea typeface="Arial" panose="020B0604020202020204" pitchFamily="34" charset="0"/>
                        </a:rPr>
                        <a:t>Messua vietetään joinakin kuukausina joka sunnuntai. Vietämme sananjumalapalveluksia pyynnöstä. Kaikki eivät tahdo joko uskonnollisesta vakaumuksestaan tai jostain muusta syystä johtuen tulla messuun tai toivovat ehtoollisen olevan ikävöity, eli joka pyhäinen ehtoollinen tekee sen "arkiseksi". Olemme yrittäneet palvella heitäkin.</a:t>
                      </a:r>
                      <a:endParaRPr lang="fi-FI" sz="1200" dirty="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3508579"/>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2 tai 3 messua/ sanajp:ta joka sunnuntai tai joka kolmas pyhä</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645679"/>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Yleensä kaksoispyhinä toinen jp on sanajp ja muutenkin pidämme silloin tällöin sanajumalanpalveluksia.</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8929888"/>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Sanajumalanpalveluksia on vain muutaman kerran vuodessa: yleensä pitkäperjantai, 2. pääsiäispäivä, 1. ja 2. joulupäivä.</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199250"/>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Muutama messu jää pois: esim. joulukirkot, Pitkäperjantai</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7645441"/>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Seurakunnassa on kahdeksan jumalanpalvelusyhteisöä</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113584"/>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sanajumalanpalveluksia on muutamia vuodessa,</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519679"/>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Sanajp on kerran/kk</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1081978"/>
                  </a:ext>
                </a:extLst>
              </a:tr>
              <a:tr h="32826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Sanajumalanpalvelus itsenäisyyspäivänä, jouluaamuna, joskus uudenvuodenpäivänä, pitkäperjantaina.</a:t>
                      </a:r>
                      <a:endParaRPr lang="fi-FI" sz="1200">
                        <a:effectLst/>
                        <a:latin typeface="Martti" panose="02000000000000000000" pitchFamily="2" charset="0"/>
                        <a:ea typeface="Times New Roman" panose="02020603050405020304" pitchFamily="18" charset="0"/>
                      </a:endParaRPr>
                    </a:p>
                    <a:p>
                      <a:pPr algn="l">
                        <a:spcAft>
                          <a:spcPts val="0"/>
                        </a:spcAft>
                      </a:pPr>
                      <a:r>
                        <a:rPr lang="fi-FI" sz="1200">
                          <a:solidFill>
                            <a:srgbClr val="000000"/>
                          </a:solidFill>
                          <a:effectLst/>
                          <a:latin typeface="Martti" panose="02000000000000000000" pitchFamily="2" charset="0"/>
                          <a:ea typeface="Arial" panose="020B0604020202020204" pitchFamily="34" charset="0"/>
                        </a:rPr>
                        <a:t>Perhemessu kerran kuukaudessa, aina tehtävissä lapsia, samoin nuoria silloin kun on nuorten vastuumessu.</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1781174"/>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Adventista 2018 alkaa Pielaveden seurakunnassa jokasunnuntainen/jokapyhäinen messun vietto.</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4273126"/>
                  </a:ext>
                </a:extLst>
              </a:tr>
              <a:tr h="32826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Pääsääntöisesti meillä on messu joka sunnuntai neljässä eri kirkossa lukuunottamatta kesäaikaa. Juhlapyhien kohdalla messun järjestäminen vaihtelee. Olemme siis erityistapaus, eikä nämä alla olevat kysymykset ole kannaltamme yksiselitteisiä eikä kaikilta osin oikein relevanttejakaan.</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018308"/>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Messuja on lisätty, kun tulin kirkkoherraksi toukokuussa. Aikaisemmin noin 2-3 kertaa kuussa. Nyt lähes, joka pyhä</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0889113"/>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joka toinen sunnuntai ja vähän useamminkin</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8758111"/>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Messu Siilinjärven ja Vuorelan kirkoissa joka su</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252532"/>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kerran kuukaudessa iltaisin myös Tuomas-messu</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243372"/>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...ja muina pyhäpäivinä.</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8196893"/>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Talvella srk-taloll</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1757135"/>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Yleensä joka sunnuntai on useampikin messu.</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3669153"/>
                  </a:ext>
                </a:extLst>
              </a:tr>
              <a:tr h="328263">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Seurakunnassa on kaksi kirkkoa, joissa pääsääntöisesti on jp joka pyhä. Niissä messu ja sanajumalanpalvelus vuorottelevat siten, että jommassakummassa kirkossa on aina messu.</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496873"/>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muutamin poikkeuksin kaksoispyhien yhteydessä, tai vaalisunnuntaina. Joskus perhejumalanpalveluksena.</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9586234"/>
                  </a:ext>
                </a:extLst>
              </a:tr>
              <a:tr h="187489">
                <a:tc>
                  <a:txBody>
                    <a:bodyPr/>
                    <a:lstStyle/>
                    <a:p>
                      <a:pPr algn="l">
                        <a:spcAft>
                          <a:spcPts val="0"/>
                        </a:spcAft>
                      </a:pPr>
                      <a:r>
                        <a:rPr lang="fi-FI" sz="1200">
                          <a:solidFill>
                            <a:srgbClr val="000000"/>
                          </a:solidFill>
                          <a:effectLst/>
                          <a:latin typeface="Martti" panose="02000000000000000000" pitchFamily="2" charset="0"/>
                          <a:ea typeface="Arial" panose="020B0604020202020204" pitchFamily="34" charset="0"/>
                        </a:rPr>
                        <a:t>Keskimäärin messu on joka toinen sunnuntai. Kirkkovuoden ajasta ja juhlista riippuen joskus useamminkin.</a:t>
                      </a:r>
                      <a:endParaRPr lang="fi-FI" sz="120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1832923"/>
                  </a:ext>
                </a:extLst>
              </a:tr>
              <a:tr h="187489">
                <a:tc>
                  <a:txBody>
                    <a:bodyPr/>
                    <a:lstStyle/>
                    <a:p>
                      <a:pPr algn="l">
                        <a:spcAft>
                          <a:spcPts val="0"/>
                        </a:spcAft>
                      </a:pPr>
                      <a:r>
                        <a:rPr lang="fi-FI" sz="1200" dirty="0">
                          <a:solidFill>
                            <a:srgbClr val="000000"/>
                          </a:solidFill>
                          <a:effectLst/>
                          <a:latin typeface="Martti" panose="02000000000000000000" pitchFamily="2" charset="0"/>
                          <a:ea typeface="Arial" panose="020B0604020202020204" pitchFamily="34" charset="0"/>
                        </a:rPr>
                        <a:t>Yli puolet päiväjumalanpalveluksista on messuja.</a:t>
                      </a:r>
                      <a:endParaRPr lang="fi-FI" sz="1200" dirty="0">
                        <a:effectLst/>
                        <a:latin typeface="Martti" panose="02000000000000000000" pitchFamily="2" charset="0"/>
                        <a:ea typeface="Times New Roman" panose="02020603050405020304" pitchFamily="18" charset="0"/>
                      </a:endParaRPr>
                    </a:p>
                  </a:txBody>
                  <a:tcPr marL="42753" marR="427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7366092"/>
                  </a:ext>
                </a:extLst>
              </a:tr>
            </a:tbl>
          </a:graphicData>
        </a:graphic>
      </p:graphicFrame>
      <p:sp>
        <p:nvSpPr>
          <p:cNvPr id="4" name="Suorakulmio 3">
            <a:extLst>
              <a:ext uri="{FF2B5EF4-FFF2-40B4-BE49-F238E27FC236}">
                <a16:creationId xmlns:a16="http://schemas.microsoft.com/office/drawing/2014/main" id="{F70F373B-3824-4F47-83AF-99DBCB1D7DB0}"/>
              </a:ext>
            </a:extLst>
          </p:cNvPr>
          <p:cNvSpPr/>
          <p:nvPr/>
        </p:nvSpPr>
        <p:spPr>
          <a:xfrm>
            <a:off x="4613703" y="123630"/>
            <a:ext cx="2824812" cy="369332"/>
          </a:xfrm>
          <a:prstGeom prst="rect">
            <a:avLst/>
          </a:prstGeom>
        </p:spPr>
        <p:txBody>
          <a:bodyPr wrap="none">
            <a:spAutoFit/>
          </a:bodyPr>
          <a:lstStyle/>
          <a:p>
            <a:r>
              <a:rPr lang="fi-FI" b="1" dirty="0">
                <a:solidFill>
                  <a:srgbClr val="333333"/>
                </a:solidFill>
                <a:latin typeface="MarttiDisplay" panose="02000000000000000000" pitchFamily="2" charset="0"/>
                <a:ea typeface="Arial" panose="020B0604020202020204" pitchFamily="34" charset="0"/>
              </a:rPr>
              <a:t>Lisätietoa kysymykseen 3</a:t>
            </a:r>
            <a:endParaRPr lang="fi-FI" b="1" dirty="0">
              <a:latin typeface="MarttiDisplay" panose="02000000000000000000" pitchFamily="2" charset="0"/>
            </a:endParaRPr>
          </a:p>
        </p:txBody>
      </p:sp>
    </p:spTree>
    <p:extLst>
      <p:ext uri="{BB962C8B-B14F-4D97-AF65-F5344CB8AC3E}">
        <p14:creationId xmlns:p14="http://schemas.microsoft.com/office/powerpoint/2010/main" val="738106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32001" y="417135"/>
            <a:ext cx="814426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2400" b="1" dirty="0">
                <a:solidFill>
                  <a:srgbClr val="333333"/>
                </a:solidFill>
                <a:latin typeface="MarttiDisplay" panose="02000000000000000000" pitchFamily="2" charset="0"/>
              </a:rPr>
              <a:t>5. </a:t>
            </a:r>
            <a:r>
              <a:rPr sz="2400" b="1" dirty="0" err="1">
                <a:solidFill>
                  <a:srgbClr val="333333"/>
                </a:solidFill>
                <a:latin typeface="MarttiDisplay" panose="02000000000000000000" pitchFamily="2" charset="0"/>
              </a:rPr>
              <a:t>Seurakunnassamme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vietetään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viikkomessua</a:t>
            </a:r>
            <a:r>
              <a:rPr sz="2400" b="1" dirty="0">
                <a:solidFill>
                  <a:srgbClr val="333333"/>
                </a:solidFill>
                <a:latin typeface="MarttiDisplay" panose="02000000000000000000" pitchFamily="2" charset="0"/>
              </a:rPr>
              <a:t> </a:t>
            </a:r>
          </a:p>
        </p:txBody>
      </p:sp>
      <p:graphicFrame>
        <p:nvGraphicFramePr>
          <p:cNvPr id="4" name="ChartObject"/>
          <p:cNvGraphicFramePr/>
          <p:nvPr>
            <p:extLst>
              <p:ext uri="{D42A27DB-BD31-4B8C-83A1-F6EECF244321}">
                <p14:modId xmlns:p14="http://schemas.microsoft.com/office/powerpoint/2010/main" val="3781709895"/>
              </p:ext>
            </p:extLst>
          </p:nvPr>
        </p:nvGraphicFramePr>
        <p:xfrm>
          <a:off x="1905000" y="12954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1023457" y="674871"/>
            <a:ext cx="10226180"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sz="2400" b="1" dirty="0">
                <a:solidFill>
                  <a:srgbClr val="333333"/>
                </a:solidFill>
                <a:latin typeface="MarttiDisplay" panose="02000000000000000000" pitchFamily="2" charset="0"/>
              </a:rPr>
              <a:t>6. </a:t>
            </a:r>
            <a:r>
              <a:rPr sz="2400" b="1" dirty="0" err="1">
                <a:solidFill>
                  <a:srgbClr val="333333"/>
                </a:solidFill>
                <a:latin typeface="MarttiDisplay" panose="02000000000000000000" pitchFamily="2" charset="0"/>
              </a:rPr>
              <a:t>Valitse</a:t>
            </a:r>
            <a:r>
              <a:rPr sz="2400" b="1" dirty="0">
                <a:solidFill>
                  <a:srgbClr val="333333"/>
                </a:solidFill>
                <a:latin typeface="MarttiDisplay" panose="02000000000000000000" pitchFamily="2" charset="0"/>
              </a:rPr>
              <a:t> ne </a:t>
            </a:r>
            <a:r>
              <a:rPr sz="2400" b="1" dirty="0" err="1">
                <a:solidFill>
                  <a:srgbClr val="333333"/>
                </a:solidFill>
                <a:latin typeface="MarttiDisplay" panose="02000000000000000000" pitchFamily="2" charset="0"/>
              </a:rPr>
              <a:t>kirkkovuoden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kiertoon</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liittyvät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jumalanpalvelukset</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joita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seurakunnassanne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vietetään</a:t>
            </a:r>
            <a:r>
              <a:rPr sz="2400" b="1" dirty="0">
                <a:solidFill>
                  <a:srgbClr val="333333"/>
                </a:solidFill>
                <a:latin typeface="MarttiDisplay" panose="02000000000000000000" pitchFamily="2" charset="0"/>
              </a:rPr>
              <a:t>.</a:t>
            </a:r>
          </a:p>
        </p:txBody>
      </p:sp>
      <p:graphicFrame>
        <p:nvGraphicFramePr>
          <p:cNvPr id="4" name="ChartObject"/>
          <p:cNvGraphicFramePr/>
          <p:nvPr>
            <p:extLst>
              <p:ext uri="{D42A27DB-BD31-4B8C-83A1-F6EECF244321}">
                <p14:modId xmlns:p14="http://schemas.microsoft.com/office/powerpoint/2010/main" val="1073762030"/>
              </p:ext>
            </p:extLst>
          </p:nvPr>
        </p:nvGraphicFramePr>
        <p:xfrm>
          <a:off x="1577130" y="1688051"/>
          <a:ext cx="8103767" cy="432872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909F3214-2962-42C3-8D54-018471594CC6}"/>
              </a:ext>
            </a:extLst>
          </p:cNvPr>
          <p:cNvSpPr/>
          <p:nvPr/>
        </p:nvSpPr>
        <p:spPr>
          <a:xfrm>
            <a:off x="2824114" y="333355"/>
            <a:ext cx="7885492" cy="461665"/>
          </a:xfrm>
          <a:prstGeom prst="rect">
            <a:avLst/>
          </a:prstGeom>
        </p:spPr>
        <p:txBody>
          <a:bodyPr wrap="none">
            <a:spAutoFit/>
          </a:bodyPr>
          <a:lstStyle/>
          <a:p>
            <a:pPr>
              <a:spcAft>
                <a:spcPts val="0"/>
              </a:spcAft>
            </a:pPr>
            <a:r>
              <a:rPr lang="fi-FI" sz="2400" b="1" dirty="0">
                <a:solidFill>
                  <a:srgbClr val="333333"/>
                </a:solidFill>
                <a:latin typeface="MarttiDisplay" panose="02000000000000000000" pitchFamily="2" charset="0"/>
                <a:ea typeface="Arial" panose="020B0604020202020204" pitchFamily="34" charset="0"/>
              </a:rPr>
              <a:t>7. Halutessasi voit antaa tässä lisätietoja kysymykseen 6.</a:t>
            </a:r>
            <a:endParaRPr lang="fi-FI" sz="1050" b="1" dirty="0">
              <a:effectLst/>
              <a:latin typeface="MarttiDisplay" panose="02000000000000000000" pitchFamily="2" charset="0"/>
              <a:ea typeface="Times New Roman" panose="02020603050405020304" pitchFamily="18" charset="0"/>
            </a:endParaRPr>
          </a:p>
        </p:txBody>
      </p:sp>
      <p:graphicFrame>
        <p:nvGraphicFramePr>
          <p:cNvPr id="5" name="Taulukko 4">
            <a:extLst>
              <a:ext uri="{FF2B5EF4-FFF2-40B4-BE49-F238E27FC236}">
                <a16:creationId xmlns:a16="http://schemas.microsoft.com/office/drawing/2014/main" id="{BF4CC94F-23D1-4F54-821C-B92EDF26FCB4}"/>
              </a:ext>
            </a:extLst>
          </p:cNvPr>
          <p:cNvGraphicFramePr>
            <a:graphicFrameLocks noGrp="1"/>
          </p:cNvGraphicFramePr>
          <p:nvPr>
            <p:extLst>
              <p:ext uri="{D42A27DB-BD31-4B8C-83A1-F6EECF244321}">
                <p14:modId xmlns:p14="http://schemas.microsoft.com/office/powerpoint/2010/main" val="2264501520"/>
              </p:ext>
            </p:extLst>
          </p:nvPr>
        </p:nvGraphicFramePr>
        <p:xfrm>
          <a:off x="838200" y="1249146"/>
          <a:ext cx="10897998" cy="4511040"/>
        </p:xfrm>
        <a:graphic>
          <a:graphicData uri="http://schemas.openxmlformats.org/drawingml/2006/table">
            <a:tbl>
              <a:tblPr firstRow="1" firstCol="1" bandRow="1"/>
              <a:tblGrid>
                <a:gridCol w="10897998">
                  <a:extLst>
                    <a:ext uri="{9D8B030D-6E8A-4147-A177-3AD203B41FA5}">
                      <a16:colId xmlns:a16="http://schemas.microsoft.com/office/drawing/2014/main" val="3908258374"/>
                    </a:ext>
                  </a:extLst>
                </a:gridCol>
              </a:tblGrid>
              <a:tr h="254000">
                <a:tc>
                  <a:txBody>
                    <a:bodyPr/>
                    <a:lstStyle/>
                    <a:p>
                      <a:pPr algn="l">
                        <a:spcAft>
                          <a:spcPts val="0"/>
                        </a:spcAft>
                      </a:pPr>
                      <a:endParaRPr lang="fi-FI" sz="1600" dirty="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FFC311"/>
                      </a:solidFill>
                      <a:prstDash val="solid"/>
                      <a:round/>
                      <a:headEnd type="none" w="med" len="med"/>
                      <a:tailEnd type="none" w="med" len="med"/>
                    </a:lnB>
                  </a:tcPr>
                </a:tc>
                <a:extLst>
                  <a:ext uri="{0D108BD9-81ED-4DB2-BD59-A6C34878D82A}">
                    <a16:rowId xmlns:a16="http://schemas.microsoft.com/office/drawing/2014/main" val="1598572569"/>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-tuhkakeskiviikon rukoushetki on ollut, mutta ei joka vuosi</a:t>
                      </a:r>
                      <a:endParaRPr lang="fi-FI" sz="1600">
                        <a:effectLst/>
                        <a:latin typeface="Martti" panose="02000000000000000000" pitchFamily="2" charset="0"/>
                        <a:ea typeface="Times New Roman" panose="02020603050405020304" pitchFamily="18" charset="0"/>
                      </a:endParaRPr>
                    </a:p>
                    <a:p>
                      <a:pPr algn="l">
                        <a:spcAft>
                          <a:spcPts val="0"/>
                        </a:spcAft>
                      </a:pPr>
                      <a:r>
                        <a:rPr lang="fi-FI" sz="1600">
                          <a:solidFill>
                            <a:srgbClr val="000000"/>
                          </a:solidFill>
                          <a:effectLst/>
                          <a:latin typeface="Martti" panose="02000000000000000000" pitchFamily="2" charset="0"/>
                          <a:ea typeface="Arial" panose="020B0604020202020204" pitchFamily="34" charset="0"/>
                        </a:rPr>
                        <a:t>- pääsiäisyön messu on myös ollut, mutta parina viime vuotena on ollut vain vain jouluyönmessu</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FFC31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8066307"/>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Uudenvuoden aattona rukoushetki klo 20; pyhäinpäivänä kuolleita mustetaan klo 15.</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6099581"/>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Meillä ei ole pyhäinpäivön iltajumalanpalvelusta, mutta tänä pyhäinpäivänä se on klo 15.00. Palveluksen jälkeen jatkamme kirkkokahveilla ja pyhäinpäivän juhlalla.</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247740"/>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Ensi vuonna olisimme kokeilleet tuhkakeskiviikon messua yhteistyössä rippikoulutyön kanssa, ellei tuhkakeskiviikko olisi osunut keskelle hiihtolomaa. Yritetään uudestaan mahdollisesti vuonna 2020.</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2411109"/>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Pyhäinpäivänä 2 messua sivukirkossa, sekä iltatilaisuus ei jp muodossa</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2444055"/>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Joitakin erityisjumalanpalveluksia kierrätetään alueittain</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7326003"/>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uudenvuodenaaton palvelus on klo 20</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4576114"/>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Ahtisaarna hiljaisen viikon keskiviikkona.</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0429417"/>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Jeesuksen kuolinhetken rukoushetki järjestetään vaihtelevasti.</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04735"/>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Viime vuonna oli uudenvuoden jääkiekko, tänä vuonna ei. Uutena ensi vuodelle tulee tuhkakeskiviikon messu ja pääsiäisyö</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301510"/>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rukoushetkiä uusivuosi ja tuhkakeskiviikko</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6178375"/>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Armas Maasalon adventtivesper 1. adventin iltakirkkona</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8717406"/>
                  </a:ext>
                </a:extLst>
              </a:tr>
              <a:tr h="254000">
                <a:tc>
                  <a:txBody>
                    <a:bodyPr/>
                    <a:lstStyle/>
                    <a:p>
                      <a:pPr algn="l">
                        <a:spcAft>
                          <a:spcPts val="0"/>
                        </a:spcAft>
                      </a:pPr>
                      <a:r>
                        <a:rPr lang="fi-FI" sz="1600">
                          <a:solidFill>
                            <a:srgbClr val="000000"/>
                          </a:solidFill>
                          <a:effectLst/>
                          <a:latin typeface="Martti" panose="02000000000000000000" pitchFamily="2" charset="0"/>
                          <a:ea typeface="Arial" panose="020B0604020202020204" pitchFamily="34" charset="0"/>
                        </a:rPr>
                        <a:t>Jeesuksen kuolinhetken palvelusta ei ole ollut viime vuosina, koska samaan aikaan on Joensuun torilla Ristin tie-esitys</a:t>
                      </a:r>
                      <a:endParaRPr lang="fi-FI" sz="160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4004386"/>
                  </a:ext>
                </a:extLst>
              </a:tr>
              <a:tr h="254000">
                <a:tc>
                  <a:txBody>
                    <a:bodyPr/>
                    <a:lstStyle/>
                    <a:p>
                      <a:pPr algn="l">
                        <a:spcAft>
                          <a:spcPts val="0"/>
                        </a:spcAft>
                      </a:pPr>
                      <a:r>
                        <a:rPr lang="fi-FI" sz="1600" dirty="0">
                          <a:solidFill>
                            <a:srgbClr val="000000"/>
                          </a:solidFill>
                          <a:effectLst/>
                          <a:latin typeface="Martti" panose="02000000000000000000" pitchFamily="2" charset="0"/>
                          <a:ea typeface="Arial" panose="020B0604020202020204" pitchFamily="34" charset="0"/>
                        </a:rPr>
                        <a:t>Kaksi keskimmäistä enemmän sovellettuja, eivät täysiä palveluksia.</a:t>
                      </a:r>
                      <a:endParaRPr lang="fi-FI" sz="1600" dirty="0">
                        <a:effectLst/>
                        <a:latin typeface="Martti" panose="02000000000000000000" pitchFamily="2"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4438103"/>
                  </a:ext>
                </a:extLst>
              </a:tr>
            </a:tbl>
          </a:graphicData>
        </a:graphic>
      </p:graphicFrame>
    </p:spTree>
    <p:extLst>
      <p:ext uri="{BB962C8B-B14F-4D97-AF65-F5344CB8AC3E}">
        <p14:creationId xmlns:p14="http://schemas.microsoft.com/office/powerpoint/2010/main" val="159118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p:cNvSpPr/>
          <p:nvPr/>
        </p:nvSpPr>
        <p:spPr>
          <a:xfrm>
            <a:off x="2032001" y="453670"/>
            <a:ext cx="8144265"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l"/>
            <a:r>
              <a:rPr sz="2400" b="1" dirty="0">
                <a:solidFill>
                  <a:srgbClr val="333333"/>
                </a:solidFill>
                <a:latin typeface="MarttiDisplay" panose="02000000000000000000" pitchFamily="2" charset="0"/>
              </a:rPr>
              <a:t>8. </a:t>
            </a:r>
            <a:r>
              <a:rPr sz="2400" b="1" dirty="0" err="1">
                <a:solidFill>
                  <a:srgbClr val="333333"/>
                </a:solidFill>
                <a:latin typeface="MarttiDisplay" panose="02000000000000000000" pitchFamily="2" charset="0"/>
              </a:rPr>
              <a:t>Seurakuntamme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kirkossa</a:t>
            </a:r>
            <a:r>
              <a:rPr sz="2400" b="1" dirty="0">
                <a:solidFill>
                  <a:srgbClr val="333333"/>
                </a:solidFill>
                <a:latin typeface="MarttiDisplay" panose="02000000000000000000" pitchFamily="2" charset="0"/>
              </a:rPr>
              <a:t>/</a:t>
            </a:r>
            <a:r>
              <a:rPr sz="2400" b="1" dirty="0" err="1">
                <a:solidFill>
                  <a:srgbClr val="333333"/>
                </a:solidFill>
                <a:latin typeface="MarttiDisplay" panose="02000000000000000000" pitchFamily="2" charset="0"/>
              </a:rPr>
              <a:t>kirkoissa</a:t>
            </a:r>
            <a:r>
              <a:rPr sz="2400" b="1" dirty="0">
                <a:solidFill>
                  <a:srgbClr val="333333"/>
                </a:solidFill>
                <a:latin typeface="MarttiDisplay" panose="02000000000000000000" pitchFamily="2" charset="0"/>
              </a:rPr>
              <a:t> on </a:t>
            </a:r>
            <a:r>
              <a:rPr sz="2400" b="1" dirty="0" err="1">
                <a:solidFill>
                  <a:srgbClr val="333333"/>
                </a:solidFill>
                <a:latin typeface="MarttiDisplay" panose="02000000000000000000" pitchFamily="2" charset="0"/>
              </a:rPr>
              <a:t>kirkkosalissa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järjestetty</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lapsille</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oma</a:t>
            </a:r>
            <a:r>
              <a:rPr sz="2400" b="1" dirty="0">
                <a:solidFill>
                  <a:srgbClr val="333333"/>
                </a:solidFill>
                <a:latin typeface="MarttiDisplay" panose="02000000000000000000" pitchFamily="2" charset="0"/>
              </a:rPr>
              <a:t> </a:t>
            </a:r>
            <a:r>
              <a:rPr sz="2400" b="1" dirty="0" err="1">
                <a:solidFill>
                  <a:srgbClr val="333333"/>
                </a:solidFill>
                <a:latin typeface="MarttiDisplay" panose="02000000000000000000" pitchFamily="2" charset="0"/>
              </a:rPr>
              <a:t>tilansa</a:t>
            </a:r>
            <a:endParaRPr sz="2400" b="1" dirty="0">
              <a:solidFill>
                <a:srgbClr val="333333"/>
              </a:solidFill>
              <a:latin typeface="MarttiDisplay" panose="02000000000000000000" pitchFamily="2" charset="0"/>
            </a:endParaRPr>
          </a:p>
        </p:txBody>
      </p:sp>
      <p:graphicFrame>
        <p:nvGraphicFramePr>
          <p:cNvPr id="4" name="ChartObject"/>
          <p:cNvGraphicFramePr/>
          <p:nvPr>
            <p:extLst>
              <p:ext uri="{D42A27DB-BD31-4B8C-83A1-F6EECF244321}">
                <p14:modId xmlns:p14="http://schemas.microsoft.com/office/powerpoint/2010/main" val="1195120951"/>
              </p:ext>
            </p:extLst>
          </p:nvPr>
        </p:nvGraphicFramePr>
        <p:xfrm>
          <a:off x="1905000" y="1727200"/>
          <a:ext cx="8255000" cy="5080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7D2CE56190D7B9408307A835F5AF1F58" ma:contentTypeVersion="8" ma:contentTypeDescription="Luo uusi asiakirja." ma:contentTypeScope="" ma:versionID="4b4a692f2d902cf8b77f42afb280d567">
  <xsd:schema xmlns:xsd="http://www.w3.org/2001/XMLSchema" xmlns:xs="http://www.w3.org/2001/XMLSchema" xmlns:p="http://schemas.microsoft.com/office/2006/metadata/properties" xmlns:ns2="66db9c19-d70c-4573-8979-ffecfd0ae984" xmlns:ns3="8ad1a41e-9875-4ad5-957b-896d1011c36a" targetNamespace="http://schemas.microsoft.com/office/2006/metadata/properties" ma:root="true" ma:fieldsID="add789fac2d8a81e222723e4a4d1cddd" ns2:_="" ns3:_="">
    <xsd:import namespace="66db9c19-d70c-4573-8979-ffecfd0ae984"/>
    <xsd:import namespace="8ad1a41e-9875-4ad5-957b-896d1011c36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Location" minOccurs="0"/>
                <xsd:element ref="ns2:MediaServiceOCR"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db9c19-d70c-4573-8979-ffecfd0ae9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d1a41e-9875-4ad5-957b-896d1011c36a" elementFormDefault="qualified">
    <xsd:import namespace="http://schemas.microsoft.com/office/2006/documentManagement/types"/>
    <xsd:import namespace="http://schemas.microsoft.com/office/infopath/2007/PartnerControls"/>
    <xsd:element name="SharedWithUsers" ma:index="14"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0BFB06-4AC3-41C9-83F6-4039882BA96E}">
  <ds:schemaRefs>
    <ds:schemaRef ds:uri="http://schemas.microsoft.com/sharepoint/v3/contenttype/forms"/>
  </ds:schemaRefs>
</ds:datastoreItem>
</file>

<file path=customXml/itemProps2.xml><?xml version="1.0" encoding="utf-8"?>
<ds:datastoreItem xmlns:ds="http://schemas.openxmlformats.org/officeDocument/2006/customXml" ds:itemID="{9AD91D22-5E35-4253-ACC1-5F878AA3BE10}">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customXml/itemProps3.xml><?xml version="1.0" encoding="utf-8"?>
<ds:datastoreItem xmlns:ds="http://schemas.openxmlformats.org/officeDocument/2006/customXml" ds:itemID="{21623057-D219-4453-999A-BEA4BDA1F543}"/>
</file>

<file path=docProps/app.xml><?xml version="1.0" encoding="utf-8"?>
<Properties xmlns="http://schemas.openxmlformats.org/officeDocument/2006/extended-properties" xmlns:vt="http://schemas.openxmlformats.org/officeDocument/2006/docPropsVTypes">
  <TotalTime>362</TotalTime>
  <Words>5025</Words>
  <Application>Microsoft Office PowerPoint</Application>
  <PresentationFormat>Laajakuva</PresentationFormat>
  <Paragraphs>414</Paragraphs>
  <Slides>42</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42</vt:i4>
      </vt:variant>
    </vt:vector>
  </HeadingPairs>
  <TitlesOfParts>
    <vt:vector size="49" baseType="lpstr">
      <vt:lpstr>Arial</vt:lpstr>
      <vt:lpstr>Calibri</vt:lpstr>
      <vt:lpstr>Calibri Light</vt:lpstr>
      <vt:lpstr>Martti</vt:lpstr>
      <vt:lpstr>MarttiDisplay</vt:lpstr>
      <vt:lpstr>MarttiTeksti</vt:lpstr>
      <vt:lpstr>Office-teema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Mipe</dc:creator>
  <cp:lastModifiedBy>Kokkonen Antti</cp:lastModifiedBy>
  <cp:revision>49</cp:revision>
  <dcterms:created xsi:type="dcterms:W3CDTF">2018-01-16T10:40:19Z</dcterms:created>
  <dcterms:modified xsi:type="dcterms:W3CDTF">2018-12-20T08:49:23Z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0x0101007D2CE56190D7B9408307A835F5AF1F58</vt:lpwstr>
  </property>
</Properties>
</file>